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8" r:id="rId3"/>
    <p:sldId id="259" r:id="rId4"/>
    <p:sldId id="257" r:id="rId5"/>
    <p:sldId id="265" r:id="rId6"/>
    <p:sldId id="269" r:id="rId7"/>
    <p:sldId id="268" r:id="rId8"/>
    <p:sldId id="267" r:id="rId9"/>
    <p:sldId id="271" r:id="rId10"/>
    <p:sldId id="270" r:id="rId11"/>
    <p:sldId id="262" r:id="rId12"/>
    <p:sldId id="263" r:id="rId13"/>
    <p:sldId id="264" r:id="rId14"/>
    <p:sldId id="273"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8D462B-F2EA-41D1-ACEE-A2DE794B88A9}"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C53D1-04C2-4C98-BFEB-34140EEE6C53}" type="slidenum">
              <a:rPr lang="en-US" smtClean="0"/>
              <a:t>‹#›</a:t>
            </a:fld>
            <a:endParaRPr lang="en-US"/>
          </a:p>
        </p:txBody>
      </p:sp>
    </p:spTree>
    <p:extLst>
      <p:ext uri="{BB962C8B-B14F-4D97-AF65-F5344CB8AC3E}">
        <p14:creationId xmlns:p14="http://schemas.microsoft.com/office/powerpoint/2010/main" val="32795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8D462B-F2EA-41D1-ACEE-A2DE794B88A9}"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C53D1-04C2-4C98-BFEB-34140EEE6C53}" type="slidenum">
              <a:rPr lang="en-US" smtClean="0"/>
              <a:t>‹#›</a:t>
            </a:fld>
            <a:endParaRPr lang="en-US"/>
          </a:p>
        </p:txBody>
      </p:sp>
    </p:spTree>
    <p:extLst>
      <p:ext uri="{BB962C8B-B14F-4D97-AF65-F5344CB8AC3E}">
        <p14:creationId xmlns:p14="http://schemas.microsoft.com/office/powerpoint/2010/main" val="219803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8D462B-F2EA-41D1-ACEE-A2DE794B88A9}"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C53D1-04C2-4C98-BFEB-34140EEE6C53}" type="slidenum">
              <a:rPr lang="en-US" smtClean="0"/>
              <a:t>‹#›</a:t>
            </a:fld>
            <a:endParaRPr lang="en-US"/>
          </a:p>
        </p:txBody>
      </p:sp>
    </p:spTree>
    <p:extLst>
      <p:ext uri="{BB962C8B-B14F-4D97-AF65-F5344CB8AC3E}">
        <p14:creationId xmlns:p14="http://schemas.microsoft.com/office/powerpoint/2010/main" val="92497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8D462B-F2EA-41D1-ACEE-A2DE794B88A9}"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C53D1-04C2-4C98-BFEB-34140EEE6C53}" type="slidenum">
              <a:rPr lang="en-US" smtClean="0"/>
              <a:t>‹#›</a:t>
            </a:fld>
            <a:endParaRPr lang="en-US"/>
          </a:p>
        </p:txBody>
      </p:sp>
    </p:spTree>
    <p:extLst>
      <p:ext uri="{BB962C8B-B14F-4D97-AF65-F5344CB8AC3E}">
        <p14:creationId xmlns:p14="http://schemas.microsoft.com/office/powerpoint/2010/main" val="330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8D462B-F2EA-41D1-ACEE-A2DE794B88A9}"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C53D1-04C2-4C98-BFEB-34140EEE6C53}" type="slidenum">
              <a:rPr lang="en-US" smtClean="0"/>
              <a:t>‹#›</a:t>
            </a:fld>
            <a:endParaRPr lang="en-US"/>
          </a:p>
        </p:txBody>
      </p:sp>
    </p:spTree>
    <p:extLst>
      <p:ext uri="{BB962C8B-B14F-4D97-AF65-F5344CB8AC3E}">
        <p14:creationId xmlns:p14="http://schemas.microsoft.com/office/powerpoint/2010/main" val="181076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8D462B-F2EA-41D1-ACEE-A2DE794B88A9}"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C53D1-04C2-4C98-BFEB-34140EEE6C53}" type="slidenum">
              <a:rPr lang="en-US" smtClean="0"/>
              <a:t>‹#›</a:t>
            </a:fld>
            <a:endParaRPr lang="en-US"/>
          </a:p>
        </p:txBody>
      </p:sp>
    </p:spTree>
    <p:extLst>
      <p:ext uri="{BB962C8B-B14F-4D97-AF65-F5344CB8AC3E}">
        <p14:creationId xmlns:p14="http://schemas.microsoft.com/office/powerpoint/2010/main" val="309774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8D462B-F2EA-41D1-ACEE-A2DE794B88A9}" type="datetimeFigureOut">
              <a:rPr lang="en-US" smtClean="0"/>
              <a:t>5/14/2021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3C53D1-04C2-4C98-BFEB-34140EEE6C53}" type="slidenum">
              <a:rPr lang="en-US" smtClean="0"/>
              <a:t>‹#›</a:t>
            </a:fld>
            <a:endParaRPr lang="en-US"/>
          </a:p>
        </p:txBody>
      </p:sp>
    </p:spTree>
    <p:extLst>
      <p:ext uri="{BB962C8B-B14F-4D97-AF65-F5344CB8AC3E}">
        <p14:creationId xmlns:p14="http://schemas.microsoft.com/office/powerpoint/2010/main" val="155917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8D462B-F2EA-41D1-ACEE-A2DE794B88A9}" type="datetimeFigureOut">
              <a:rPr lang="en-US" smtClean="0"/>
              <a:t>5/14/2021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3C53D1-04C2-4C98-BFEB-34140EEE6C53}" type="slidenum">
              <a:rPr lang="en-US" smtClean="0"/>
              <a:t>‹#›</a:t>
            </a:fld>
            <a:endParaRPr lang="en-US"/>
          </a:p>
        </p:txBody>
      </p:sp>
    </p:spTree>
    <p:extLst>
      <p:ext uri="{BB962C8B-B14F-4D97-AF65-F5344CB8AC3E}">
        <p14:creationId xmlns:p14="http://schemas.microsoft.com/office/powerpoint/2010/main" val="109563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D462B-F2EA-41D1-ACEE-A2DE794B88A9}" type="datetimeFigureOut">
              <a:rPr lang="en-US" smtClean="0"/>
              <a:t>5/14/2021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3C53D1-04C2-4C98-BFEB-34140EEE6C53}" type="slidenum">
              <a:rPr lang="en-US" smtClean="0"/>
              <a:t>‹#›</a:t>
            </a:fld>
            <a:endParaRPr lang="en-US"/>
          </a:p>
        </p:txBody>
      </p:sp>
    </p:spTree>
    <p:extLst>
      <p:ext uri="{BB962C8B-B14F-4D97-AF65-F5344CB8AC3E}">
        <p14:creationId xmlns:p14="http://schemas.microsoft.com/office/powerpoint/2010/main" val="242977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D462B-F2EA-41D1-ACEE-A2DE794B88A9}"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C53D1-04C2-4C98-BFEB-34140EEE6C53}" type="slidenum">
              <a:rPr lang="en-US" smtClean="0"/>
              <a:t>‹#›</a:t>
            </a:fld>
            <a:endParaRPr lang="en-US"/>
          </a:p>
        </p:txBody>
      </p:sp>
    </p:spTree>
    <p:extLst>
      <p:ext uri="{BB962C8B-B14F-4D97-AF65-F5344CB8AC3E}">
        <p14:creationId xmlns:p14="http://schemas.microsoft.com/office/powerpoint/2010/main" val="35143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D462B-F2EA-41D1-ACEE-A2DE794B88A9}"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C53D1-04C2-4C98-BFEB-34140EEE6C53}" type="slidenum">
              <a:rPr lang="en-US" smtClean="0"/>
              <a:t>‹#›</a:t>
            </a:fld>
            <a:endParaRPr lang="en-US"/>
          </a:p>
        </p:txBody>
      </p:sp>
    </p:spTree>
    <p:extLst>
      <p:ext uri="{BB962C8B-B14F-4D97-AF65-F5344CB8AC3E}">
        <p14:creationId xmlns:p14="http://schemas.microsoft.com/office/powerpoint/2010/main" val="112842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D462B-F2EA-41D1-ACEE-A2DE794B88A9}" type="datetimeFigureOut">
              <a:rPr lang="en-US" smtClean="0"/>
              <a:t>5/14/2021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C53D1-04C2-4C98-BFEB-34140EEE6C53}" type="slidenum">
              <a:rPr lang="en-US" smtClean="0"/>
              <a:t>‹#›</a:t>
            </a:fld>
            <a:endParaRPr lang="en-US"/>
          </a:p>
        </p:txBody>
      </p:sp>
    </p:spTree>
    <p:extLst>
      <p:ext uri="{BB962C8B-B14F-4D97-AF65-F5344CB8AC3E}">
        <p14:creationId xmlns:p14="http://schemas.microsoft.com/office/powerpoint/2010/main" val="4011264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4343400"/>
            <a:ext cx="8610600" cy="685800"/>
          </a:xfrm>
        </p:spPr>
        <p:txBody>
          <a:bodyPr>
            <a:normAutofit/>
          </a:bodyPr>
          <a:lstStyle/>
          <a:p>
            <a:pPr algn="just"/>
            <a:r>
              <a:rPr lang="en-US" b="1" i="1" dirty="0" err="1" smtClean="0">
                <a:solidFill>
                  <a:srgbClr val="0000FF"/>
                </a:solidFill>
                <a:latin typeface="Times New Roman" pitchFamily="18" charset="0"/>
                <a:cs typeface="Times New Roman" pitchFamily="18" charset="0"/>
              </a:rPr>
              <a:t>Ngoại</a:t>
            </a:r>
            <a:r>
              <a:rPr lang="en-US" b="1" i="1" dirty="0" smtClean="0">
                <a:solidFill>
                  <a:srgbClr val="0000FF"/>
                </a:solidFill>
                <a:latin typeface="Times New Roman" pitchFamily="18" charset="0"/>
                <a:cs typeface="Times New Roman" pitchFamily="18" charset="0"/>
              </a:rPr>
              <a:t> </a:t>
            </a:r>
            <a:r>
              <a:rPr lang="en-US" b="1" i="1" dirty="0" err="1" smtClean="0">
                <a:solidFill>
                  <a:srgbClr val="0000FF"/>
                </a:solidFill>
                <a:latin typeface="Times New Roman" pitchFamily="18" charset="0"/>
                <a:cs typeface="Times New Roman" pitchFamily="18" charset="0"/>
              </a:rPr>
              <a:t>khóa</a:t>
            </a:r>
            <a:r>
              <a:rPr lang="en-US" b="1" i="1" dirty="0">
                <a:solidFill>
                  <a:srgbClr val="0000FF"/>
                </a:solidFill>
                <a:latin typeface="Times New Roman" pitchFamily="18" charset="0"/>
                <a:cs typeface="Times New Roman" pitchFamily="18" charset="0"/>
              </a:rPr>
              <a:t> </a:t>
            </a:r>
            <a:r>
              <a:rPr lang="en-US" b="1" i="1" dirty="0" smtClean="0">
                <a:solidFill>
                  <a:srgbClr val="0000FF"/>
                </a:solidFill>
                <a:latin typeface="Times New Roman" pitchFamily="18" charset="0"/>
                <a:cs typeface="Times New Roman" pitchFamily="18" charset="0"/>
              </a:rPr>
              <a:t>- </a:t>
            </a:r>
            <a:r>
              <a:rPr lang="en-US" b="1" i="1" dirty="0" err="1" smtClean="0">
                <a:solidFill>
                  <a:srgbClr val="0000FF"/>
                </a:solidFill>
                <a:latin typeface="Times New Roman" pitchFamily="18" charset="0"/>
                <a:cs typeface="Times New Roman" pitchFamily="18" charset="0"/>
              </a:rPr>
              <a:t>Chủ</a:t>
            </a:r>
            <a:r>
              <a:rPr lang="en-US" b="1" i="1" dirty="0" smtClean="0">
                <a:solidFill>
                  <a:srgbClr val="0000FF"/>
                </a:solidFill>
                <a:latin typeface="Times New Roman" pitchFamily="18" charset="0"/>
                <a:cs typeface="Times New Roman" pitchFamily="18" charset="0"/>
              </a:rPr>
              <a:t> </a:t>
            </a:r>
            <a:r>
              <a:rPr lang="en-US" b="1" i="1" dirty="0" err="1" smtClean="0">
                <a:solidFill>
                  <a:srgbClr val="0000FF"/>
                </a:solidFill>
                <a:latin typeface="Times New Roman" pitchFamily="18" charset="0"/>
                <a:cs typeface="Times New Roman" pitchFamily="18" charset="0"/>
              </a:rPr>
              <a:t>đề</a:t>
            </a:r>
            <a:r>
              <a:rPr lang="en-US" b="1" i="1" dirty="0" smtClean="0">
                <a:solidFill>
                  <a:srgbClr val="0000FF"/>
                </a:solidFill>
                <a:latin typeface="Times New Roman" pitchFamily="18" charset="0"/>
                <a:cs typeface="Times New Roman" pitchFamily="18" charset="0"/>
              </a:rPr>
              <a:t>: </a:t>
            </a:r>
          </a:p>
          <a:p>
            <a:pPr algn="just"/>
            <a:endParaRPr lang="en-US" b="1" i="1" dirty="0" smtClean="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6477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38200" y="5257800"/>
            <a:ext cx="74676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LUẬT BÌNH ĐẲNG GIỚI</a:t>
            </a:r>
            <a:endParaRPr lang="en-US" sz="48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06003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381000" y="381000"/>
            <a:ext cx="8305800" cy="6096000"/>
          </a:xfrm>
        </p:spPr>
        <p:txBody>
          <a:bodyPr>
            <a:normAutofit lnSpcReduction="10000"/>
          </a:bodyPr>
          <a:lstStyle/>
          <a:p>
            <a:pPr algn="just">
              <a:spcBef>
                <a:spcPts val="600"/>
              </a:spcBef>
              <a:tabLst>
                <a:tab pos="0" algn="l"/>
              </a:tabLst>
            </a:pPr>
            <a:r>
              <a:rPr lang="en-US" sz="2400" dirty="0" err="1" smtClean="0">
                <a:solidFill>
                  <a:schemeClr val="tx1"/>
                </a:solidFill>
                <a:effectLst/>
                <a:latin typeface="Times New Roman"/>
                <a:ea typeface="Times New Roman"/>
              </a:rPr>
              <a:t>Ông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bà</a:t>
            </a:r>
            <a:r>
              <a:rPr lang="en-US" sz="2400" dirty="0" smtClean="0">
                <a:solidFill>
                  <a:schemeClr val="tx1"/>
                </a:solidFill>
                <a:effectLst/>
                <a:latin typeface="Times New Roman"/>
                <a:ea typeface="Times New Roman"/>
              </a:rPr>
              <a:t> Ba </a:t>
            </a:r>
            <a:r>
              <a:rPr lang="en-US" sz="2400" dirty="0" err="1" smtClean="0">
                <a:solidFill>
                  <a:schemeClr val="tx1"/>
                </a:solidFill>
                <a:effectLst/>
                <a:latin typeface="Times New Roman"/>
                <a:ea typeface="Times New Roman"/>
              </a:rPr>
              <a:t>đã</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có</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hành</a:t>
            </a:r>
            <a:r>
              <a:rPr lang="en-US" sz="2400" dirty="0" smtClean="0">
                <a:solidFill>
                  <a:schemeClr val="tx1"/>
                </a:solidFill>
                <a:effectLst/>
                <a:latin typeface="Times New Roman"/>
                <a:ea typeface="Times New Roman"/>
              </a:rPr>
              <a:t> vi </a:t>
            </a:r>
            <a:r>
              <a:rPr lang="en-US" sz="2400" dirty="0" err="1" smtClean="0">
                <a:solidFill>
                  <a:schemeClr val="tx1"/>
                </a:solidFill>
                <a:effectLst/>
                <a:latin typeface="Times New Roman"/>
                <a:ea typeface="Times New Roman"/>
              </a:rPr>
              <a:t>ép</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buộc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người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khác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phá</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thai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vì</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giới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tính</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thai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nhi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Hành</a:t>
            </a:r>
            <a:r>
              <a:rPr lang="en-US" sz="2400" dirty="0" smtClean="0">
                <a:solidFill>
                  <a:schemeClr val="tx1"/>
                </a:solidFill>
                <a:effectLst/>
                <a:latin typeface="Times New Roman"/>
                <a:ea typeface="Times New Roman"/>
              </a:rPr>
              <a:t> vi </a:t>
            </a:r>
            <a:r>
              <a:rPr lang="en-US" sz="2400" dirty="0" err="1" smtClean="0">
                <a:solidFill>
                  <a:schemeClr val="tx1"/>
                </a:solidFill>
                <a:effectLst/>
                <a:latin typeface="Times New Roman"/>
                <a:ea typeface="Times New Roman"/>
              </a:rPr>
              <a:t>này</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đã</a:t>
            </a:r>
            <a:r>
              <a:rPr lang="en-US" sz="2400" dirty="0" smtClean="0">
                <a:solidFill>
                  <a:schemeClr val="tx1"/>
                </a:solidFill>
                <a:effectLst/>
                <a:latin typeface="Times New Roman"/>
                <a:ea typeface="Times New Roman"/>
              </a:rPr>
              <a:t> vi </a:t>
            </a:r>
            <a:r>
              <a:rPr lang="en-US" sz="2400" dirty="0" err="1" smtClean="0">
                <a:solidFill>
                  <a:schemeClr val="tx1"/>
                </a:solidFill>
                <a:effectLst/>
                <a:latin typeface="Times New Roman"/>
                <a:ea typeface="Times New Roman"/>
              </a:rPr>
              <a:t>phạm</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pháp</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luật</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về</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bình</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đẳng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giới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trong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lĩnh</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vực</a:t>
            </a:r>
            <a:r>
              <a:rPr lang="en-US" sz="2400" dirty="0" smtClean="0">
                <a:solidFill>
                  <a:schemeClr val="tx1"/>
                </a:solidFill>
                <a:effectLst/>
                <a:latin typeface="Times New Roman"/>
                <a:ea typeface="Times New Roman"/>
              </a:rPr>
              <a:t> y </a:t>
            </a:r>
            <a:r>
              <a:rPr lang="en-US" sz="2400" dirty="0" err="1" smtClean="0">
                <a:solidFill>
                  <a:schemeClr val="tx1"/>
                </a:solidFill>
                <a:effectLst/>
                <a:latin typeface="Times New Roman"/>
                <a:ea typeface="Times New Roman"/>
              </a:rPr>
              <a:t>tế</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Khoản</a:t>
            </a:r>
            <a:r>
              <a:rPr lang="en-US" sz="2400" dirty="0" smtClean="0">
                <a:solidFill>
                  <a:schemeClr val="tx1"/>
                </a:solidFill>
                <a:effectLst/>
                <a:latin typeface="Times New Roman"/>
                <a:ea typeface="Times New Roman"/>
              </a:rPr>
              <a:t> 7, </a:t>
            </a:r>
            <a:r>
              <a:rPr lang="en-US" sz="2400" dirty="0" err="1" smtClean="0">
                <a:solidFill>
                  <a:schemeClr val="tx1"/>
                </a:solidFill>
                <a:effectLst/>
                <a:latin typeface="Times New Roman"/>
                <a:ea typeface="Times New Roman"/>
              </a:rPr>
              <a:t>Điều</a:t>
            </a:r>
            <a:r>
              <a:rPr lang="en-US" sz="2400" dirty="0" smtClean="0">
                <a:solidFill>
                  <a:schemeClr val="tx1"/>
                </a:solidFill>
                <a:effectLst/>
                <a:latin typeface="Times New Roman"/>
                <a:ea typeface="Times New Roman"/>
              </a:rPr>
              <a:t> 40 </a:t>
            </a:r>
            <a:r>
              <a:rPr lang="en-US" sz="2400" dirty="0" err="1" smtClean="0">
                <a:solidFill>
                  <a:schemeClr val="tx1"/>
                </a:solidFill>
                <a:effectLst/>
                <a:latin typeface="Times New Roman"/>
                <a:ea typeface="Times New Roman"/>
              </a:rPr>
              <a:t>của</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Luật</a:t>
            </a:r>
            <a:r>
              <a:rPr lang="en-US" sz="2400" dirty="0" smtClean="0">
                <a:solidFill>
                  <a:schemeClr val="tx1"/>
                </a:solidFill>
                <a:effectLst/>
                <a:latin typeface="Times New Roman"/>
                <a:ea typeface="Times New Roman"/>
              </a:rPr>
              <a:t> </a:t>
            </a:r>
            <a:r>
              <a:rPr lang="en-US" sz="2400" dirty="0" err="1">
                <a:solidFill>
                  <a:schemeClr val="tx1"/>
                </a:solidFill>
                <a:latin typeface="Times New Roman"/>
                <a:ea typeface="Times New Roman"/>
              </a:rPr>
              <a:t>B</a:t>
            </a:r>
            <a:r>
              <a:rPr lang="en-US" sz="2400" dirty="0" err="1" smtClean="0">
                <a:solidFill>
                  <a:schemeClr val="tx1"/>
                </a:solidFill>
                <a:effectLst/>
                <a:latin typeface="Times New Roman"/>
                <a:ea typeface="Times New Roman"/>
              </a:rPr>
              <a:t>ình</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đẳng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giới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quy</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định</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các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hành</a:t>
            </a:r>
            <a:r>
              <a:rPr lang="en-US" sz="2400" dirty="0" smtClean="0">
                <a:solidFill>
                  <a:schemeClr val="tx1"/>
                </a:solidFill>
                <a:effectLst/>
                <a:latin typeface="Times New Roman"/>
                <a:ea typeface="Times New Roman"/>
              </a:rPr>
              <a:t> vi </a:t>
            </a:r>
            <a:r>
              <a:rPr lang="en-US" sz="2400" dirty="0" err="1" smtClean="0">
                <a:solidFill>
                  <a:schemeClr val="tx1"/>
                </a:solidFill>
                <a:effectLst/>
                <a:latin typeface="Times New Roman"/>
                <a:ea typeface="Times New Roman"/>
              </a:rPr>
              <a:t>vi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phạm</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pháp</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luật</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về</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bình</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đẳng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giới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trong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lĩnh</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vực</a:t>
            </a:r>
            <a:r>
              <a:rPr lang="en-US" sz="2400" dirty="0" smtClean="0">
                <a:solidFill>
                  <a:schemeClr val="tx1"/>
                </a:solidFill>
                <a:effectLst/>
                <a:latin typeface="Times New Roman"/>
                <a:ea typeface="Times New Roman"/>
              </a:rPr>
              <a:t> y </a:t>
            </a:r>
            <a:r>
              <a:rPr lang="en-US" sz="2400" dirty="0" err="1" smtClean="0">
                <a:solidFill>
                  <a:schemeClr val="tx1"/>
                </a:solidFill>
                <a:effectLst/>
                <a:latin typeface="Times New Roman"/>
                <a:ea typeface="Times New Roman"/>
              </a:rPr>
              <a:t>tế</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bao</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gồm</a:t>
            </a:r>
            <a:r>
              <a:rPr lang="en-US" sz="2400" dirty="0" smtClean="0">
                <a:solidFill>
                  <a:schemeClr val="tx1"/>
                </a:solidFill>
                <a:effectLst/>
                <a:latin typeface="Times New Roman"/>
                <a:ea typeface="Times New Roman"/>
              </a:rPr>
              <a:t>:</a:t>
            </a:r>
          </a:p>
          <a:p>
            <a:pPr algn="just">
              <a:spcBef>
                <a:spcPts val="600"/>
              </a:spcBef>
            </a:pPr>
            <a:r>
              <a:rPr lang="en-US" sz="2400" dirty="0" smtClean="0">
                <a:solidFill>
                  <a:schemeClr val="tx1"/>
                </a:solidFill>
                <a:effectLst/>
                <a:latin typeface="Times New Roman"/>
                <a:ea typeface="Times New Roman"/>
              </a:rPr>
              <a:t>a. </a:t>
            </a:r>
            <a:r>
              <a:rPr lang="en-US" sz="2400" dirty="0" err="1" smtClean="0">
                <a:solidFill>
                  <a:schemeClr val="tx1"/>
                </a:solidFill>
                <a:effectLst/>
                <a:latin typeface="Times New Roman"/>
                <a:ea typeface="Times New Roman"/>
              </a:rPr>
              <a:t>Cản</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trở</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xúi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giục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hoặc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ép</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buộc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người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khác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không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tham</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gia</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vào</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các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hoạt</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động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giáo</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dục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sức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khỏe</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vì</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đinh</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kiến</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giới</a:t>
            </a:r>
            <a:r>
              <a:rPr lang="en-US" sz="2400" dirty="0" smtClean="0">
                <a:solidFill>
                  <a:schemeClr val="tx1"/>
                </a:solidFill>
                <a:effectLst/>
                <a:latin typeface="Times New Roman"/>
                <a:ea typeface="Times New Roman"/>
              </a:rPr>
              <a:t>;</a:t>
            </a:r>
          </a:p>
          <a:p>
            <a:pPr algn="just">
              <a:spcBef>
                <a:spcPts val="600"/>
              </a:spcBef>
              <a:tabLst>
                <a:tab pos="0" algn="l"/>
              </a:tabLst>
            </a:pPr>
            <a:r>
              <a:rPr lang="en-US" sz="2400" dirty="0" smtClean="0">
                <a:solidFill>
                  <a:schemeClr val="tx1"/>
                </a:solidFill>
                <a:effectLst/>
                <a:latin typeface="Times New Roman"/>
                <a:ea typeface="Times New Roman"/>
              </a:rPr>
              <a:t>	b. </a:t>
            </a:r>
            <a:r>
              <a:rPr lang="en-US" sz="2400" dirty="0" err="1" smtClean="0">
                <a:solidFill>
                  <a:schemeClr val="tx1"/>
                </a:solidFill>
                <a:effectLst/>
                <a:latin typeface="Times New Roman"/>
                <a:ea typeface="Times New Roman"/>
              </a:rPr>
              <a:t>Lựa</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chọn</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giới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tính</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thai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nhi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dưới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mọi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hình</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thức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hoặc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xúi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giục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ép</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buộc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người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khác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phá</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thai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vì</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giới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tính</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của</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thai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nhi</a:t>
            </a:r>
            <a:r>
              <a:rPr lang="en-US" sz="2400" dirty="0" smtClean="0">
                <a:solidFill>
                  <a:schemeClr val="tx1"/>
                </a:solidFill>
                <a:effectLst/>
                <a:latin typeface="Times New Roman"/>
                <a:ea typeface="Times New Roman"/>
              </a:rPr>
              <a:t>.</a:t>
            </a:r>
          </a:p>
          <a:p>
            <a:pPr algn="just">
              <a:spcBef>
                <a:spcPts val="600"/>
              </a:spcBef>
              <a:tabLst>
                <a:tab pos="0" algn="l"/>
              </a:tabLst>
            </a:pP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Hành</a:t>
            </a:r>
            <a:r>
              <a:rPr lang="en-US" sz="2400" dirty="0" smtClean="0">
                <a:solidFill>
                  <a:schemeClr val="tx1"/>
                </a:solidFill>
                <a:effectLst/>
                <a:latin typeface="Times New Roman"/>
                <a:ea typeface="Times New Roman"/>
              </a:rPr>
              <a:t> vi </a:t>
            </a:r>
            <a:r>
              <a:rPr lang="en-US" sz="2400" dirty="0" err="1" smtClean="0">
                <a:solidFill>
                  <a:schemeClr val="tx1"/>
                </a:solidFill>
                <a:effectLst/>
                <a:latin typeface="Times New Roman"/>
                <a:ea typeface="Times New Roman"/>
              </a:rPr>
              <a:t>của</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ông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bà</a:t>
            </a:r>
            <a:r>
              <a:rPr lang="en-US" sz="2400" dirty="0" smtClean="0">
                <a:solidFill>
                  <a:schemeClr val="tx1"/>
                </a:solidFill>
                <a:effectLst/>
                <a:latin typeface="Times New Roman"/>
                <a:ea typeface="Times New Roman"/>
              </a:rPr>
              <a:t> Ba </a:t>
            </a:r>
            <a:r>
              <a:rPr lang="en-US" sz="2400" dirty="0" err="1" smtClean="0">
                <a:solidFill>
                  <a:schemeClr val="tx1"/>
                </a:solidFill>
                <a:effectLst/>
                <a:latin typeface="Times New Roman"/>
                <a:ea typeface="Times New Roman"/>
              </a:rPr>
              <a:t>không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chỉ</a:t>
            </a:r>
            <a:r>
              <a:rPr lang="en-US" sz="2400" dirty="0" smtClean="0">
                <a:solidFill>
                  <a:schemeClr val="tx1"/>
                </a:solidFill>
                <a:effectLst/>
                <a:latin typeface="Times New Roman"/>
                <a:ea typeface="Times New Roman"/>
              </a:rPr>
              <a:t> vi </a:t>
            </a:r>
            <a:r>
              <a:rPr lang="en-US" sz="2400" dirty="0" err="1" smtClean="0">
                <a:solidFill>
                  <a:schemeClr val="tx1"/>
                </a:solidFill>
                <a:effectLst/>
                <a:latin typeface="Times New Roman"/>
                <a:ea typeface="Times New Roman"/>
              </a:rPr>
              <a:t>phạm</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pháp</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luật</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về</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bình</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đẳng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giới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mà</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còn</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là</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hành</a:t>
            </a:r>
            <a:r>
              <a:rPr lang="en-US" sz="2400" dirty="0" smtClean="0">
                <a:solidFill>
                  <a:schemeClr val="tx1"/>
                </a:solidFill>
                <a:effectLst/>
                <a:latin typeface="Times New Roman"/>
                <a:ea typeface="Times New Roman"/>
              </a:rPr>
              <a:t> vi </a:t>
            </a:r>
            <a:r>
              <a:rPr lang="en-US" sz="2400" dirty="0" err="1" smtClean="0">
                <a:solidFill>
                  <a:schemeClr val="tx1"/>
                </a:solidFill>
                <a:effectLst/>
                <a:latin typeface="Times New Roman"/>
                <a:ea typeface="Times New Roman"/>
              </a:rPr>
              <a:t>vi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phạm</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pháp</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luật</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trong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lĩnh</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vực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văn</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hóa</a:t>
            </a:r>
            <a:r>
              <a:rPr lang="en-US" sz="2400" dirty="0" smtClean="0">
                <a:solidFill>
                  <a:schemeClr val="tx1"/>
                </a:solidFill>
                <a:effectLst/>
                <a:latin typeface="Times New Roman"/>
                <a:ea typeface="Times New Roman"/>
              </a:rPr>
              <a:t> - </a:t>
            </a:r>
            <a:r>
              <a:rPr lang="en-US" sz="2400" dirty="0" err="1" smtClean="0">
                <a:solidFill>
                  <a:schemeClr val="tx1"/>
                </a:solidFill>
                <a:effectLst/>
                <a:latin typeface="Times New Roman"/>
                <a:ea typeface="Times New Roman"/>
              </a:rPr>
              <a:t>thông</a:t>
            </a:r>
            <a:r>
              <a:rPr lang="en-US" sz="2400" dirty="0" smtClean="0">
                <a:solidFill>
                  <a:schemeClr val="tx1"/>
                </a:solidFill>
                <a:effectLst/>
                <a:latin typeface="Times New Roman"/>
                <a:ea typeface="Times New Roman"/>
              </a:rPr>
              <a:t> tin </a:t>
            </a:r>
            <a:r>
              <a:rPr lang="en-US" sz="2400" dirty="0" err="1" smtClean="0">
                <a:solidFill>
                  <a:schemeClr val="tx1"/>
                </a:solidFill>
                <a:effectLst/>
                <a:latin typeface="Times New Roman"/>
                <a:ea typeface="Times New Roman"/>
              </a:rPr>
              <a:t>vì</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mê</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tín</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dị</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đoan</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Dưới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khía</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cạnh</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đạo</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đức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đây</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là</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hành</a:t>
            </a:r>
            <a:r>
              <a:rPr lang="en-US" sz="2400" dirty="0" smtClean="0">
                <a:solidFill>
                  <a:schemeClr val="tx1"/>
                </a:solidFill>
                <a:effectLst/>
                <a:latin typeface="Times New Roman"/>
                <a:ea typeface="Times New Roman"/>
              </a:rPr>
              <a:t> vi </a:t>
            </a:r>
            <a:r>
              <a:rPr lang="en-US" sz="2400" dirty="0" err="1" smtClean="0">
                <a:solidFill>
                  <a:schemeClr val="tx1"/>
                </a:solidFill>
                <a:effectLst/>
                <a:latin typeface="Times New Roman"/>
                <a:ea typeface="Times New Roman"/>
              </a:rPr>
              <a:t>thiếu</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lương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tâm</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bị</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xã</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hội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lên</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án</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Trong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trường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hợp</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này</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chị</a:t>
            </a:r>
            <a:r>
              <a:rPr lang="en-US" sz="2400" dirty="0" smtClean="0">
                <a:solidFill>
                  <a:schemeClr val="tx1"/>
                </a:solidFill>
                <a:effectLst/>
                <a:latin typeface="Times New Roman"/>
                <a:ea typeface="Times New Roman"/>
              </a:rPr>
              <a:t> M </a:t>
            </a:r>
            <a:r>
              <a:rPr lang="en-US" sz="2400" dirty="0" err="1" smtClean="0">
                <a:solidFill>
                  <a:schemeClr val="tx1"/>
                </a:solidFill>
                <a:effectLst/>
                <a:latin typeface="Times New Roman"/>
                <a:ea typeface="Times New Roman"/>
              </a:rPr>
              <a:t>nên</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nhờ</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họ</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hàng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hoặc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chính</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quyền</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đoàn</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thể</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nơi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sinh</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sống</a:t>
            </a:r>
            <a:r>
              <a:rPr lang="en-US" sz="2400" dirty="0" smtClean="0">
                <a:solidFill>
                  <a:schemeClr val="tx1"/>
                </a:solidFill>
                <a:effectLst/>
                <a:latin typeface="Times New Roman"/>
                <a:ea typeface="Times New Roman"/>
              </a:rPr>
              <a:t> can </a:t>
            </a:r>
            <a:r>
              <a:rPr lang="en-US" sz="2400" dirty="0" err="1" smtClean="0">
                <a:solidFill>
                  <a:schemeClr val="tx1"/>
                </a:solidFill>
                <a:effectLst/>
                <a:latin typeface="Times New Roman"/>
                <a:ea typeface="Times New Roman"/>
              </a:rPr>
              <a:t>thiệp</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thuyết</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phục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khuyên</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giải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để</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bố</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mẹ</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chồng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hiểu</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và</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chấm</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dứt</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hành</a:t>
            </a:r>
            <a:r>
              <a:rPr lang="en-US" sz="2400" dirty="0" smtClean="0">
                <a:solidFill>
                  <a:schemeClr val="tx1"/>
                </a:solidFill>
                <a:effectLst/>
                <a:latin typeface="Times New Roman"/>
                <a:ea typeface="Times New Roman"/>
              </a:rPr>
              <a:t> vi </a:t>
            </a:r>
            <a:r>
              <a:rPr lang="en-US" sz="2400" dirty="0" err="1" smtClean="0">
                <a:solidFill>
                  <a:schemeClr val="tx1"/>
                </a:solidFill>
                <a:effectLst/>
                <a:latin typeface="Times New Roman"/>
                <a:ea typeface="Times New Roman"/>
              </a:rPr>
              <a:t>ép</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buộc</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nói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trên</a:t>
            </a:r>
            <a:r>
              <a:rPr lang="en-US" sz="2400" dirty="0" smtClean="0">
                <a:solidFill>
                  <a:schemeClr val="tx1"/>
                </a:solidFill>
                <a:effectLst/>
                <a:latin typeface="Times New Roman"/>
                <a:ea typeface="Times New Roman"/>
              </a:rPr>
              <a:t>.</a:t>
            </a:r>
          </a:p>
          <a:p>
            <a:pPr algn="just"/>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82333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10000"/>
            <a:ext cx="685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457200" y="304800"/>
            <a:ext cx="8305800" cy="3581400"/>
          </a:xfrm>
        </p:spPr>
        <p:txBody>
          <a:bodyPr>
            <a:normAutofit/>
          </a:bodyPr>
          <a:lstStyle/>
          <a:p>
            <a:pPr algn="just" fontAlgn="base"/>
            <a:r>
              <a:rPr lang="en-US" sz="2400" dirty="0" smtClean="0">
                <a:solidFill>
                  <a:schemeClr val="tx1"/>
                </a:solidFill>
                <a:latin typeface="Times New Roman" pitchFamily="18" charset="0"/>
                <a:cs typeface="Times New Roman" pitchFamily="18" charset="0"/>
              </a:rPr>
              <a:t>Qua </a:t>
            </a:r>
            <a:r>
              <a:rPr lang="en-US" sz="2400" dirty="0" err="1" smtClean="0">
                <a:solidFill>
                  <a:schemeClr val="tx1"/>
                </a:solidFill>
                <a:latin typeface="Times New Roman" pitchFamily="18" charset="0"/>
                <a:cs typeface="Times New Roman" pitchFamily="18" charset="0"/>
              </a:rPr>
              <a:t>tình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huống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chúng</a:t>
            </a:r>
            <a:r>
              <a:rPr lang="en-US" sz="2400" dirty="0" smtClean="0">
                <a:solidFill>
                  <a:schemeClr val="tx1"/>
                </a:solidFill>
                <a:latin typeface="Times New Roman" pitchFamily="18" charset="0"/>
                <a:cs typeface="Times New Roman" pitchFamily="18" charset="0"/>
              </a:rPr>
              <a:t> </a:t>
            </a:r>
            <a:r>
              <a:rPr lang="en-US" sz="2400" dirty="0">
                <a:solidFill>
                  <a:schemeClr val="tx1"/>
                </a:solidFill>
                <a:latin typeface="Times New Roman" pitchFamily="18" charset="0"/>
                <a:cs typeface="Times New Roman" pitchFamily="18" charset="0"/>
              </a:rPr>
              <a:t>ta </a:t>
            </a:r>
            <a:r>
              <a:rPr lang="en-US" sz="2400" dirty="0" err="1">
                <a:solidFill>
                  <a:schemeClr val="tx1"/>
                </a:solidFill>
                <a:latin typeface="Times New Roman" pitchFamily="18" charset="0"/>
                <a:cs typeface="Times New Roman" pitchFamily="18" charset="0"/>
              </a:rPr>
              <a:t>thấy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rằng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trọng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cuộc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sống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còn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nhiều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tư</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tưởng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chưa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đúng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đẳng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vì</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vậy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chúng</a:t>
            </a:r>
            <a:r>
              <a:rPr lang="en-US" sz="2400" dirty="0">
                <a:solidFill>
                  <a:schemeClr val="tx1"/>
                </a:solidFill>
                <a:latin typeface="Times New Roman" pitchFamily="18" charset="0"/>
                <a:cs typeface="Times New Roman" pitchFamily="18" charset="0"/>
              </a:rPr>
              <a:t> ta </a:t>
            </a:r>
            <a:r>
              <a:rPr lang="en-US" sz="2400" dirty="0" err="1">
                <a:solidFill>
                  <a:schemeClr val="tx1"/>
                </a:solidFill>
                <a:latin typeface="Times New Roman" pitchFamily="18" charset="0"/>
                <a:cs typeface="Times New Roman" pitchFamily="18" charset="0"/>
              </a:rPr>
              <a:t>cần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phải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rằng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thực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hiện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đẳng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vừa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trách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nhiệm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vừa</a:t>
            </a:r>
            <a:r>
              <a:rPr lang="en-US" sz="2400" dirty="0">
                <a:solidFill>
                  <a:schemeClr val="tx1"/>
                </a:solidFill>
                <a:latin typeface="Times New Roman" pitchFamily="18" charset="0"/>
                <a:cs typeface="Times New Roman" pitchFamily="18" charset="0"/>
              </a:rPr>
              <a:t> la </a:t>
            </a:r>
            <a:r>
              <a:rPr lang="en-US" sz="2400" dirty="0" err="1">
                <a:solidFill>
                  <a:schemeClr val="tx1"/>
                </a:solidFill>
                <a:latin typeface="Times New Roman" pitchFamily="18" charset="0"/>
                <a:cs typeface="Times New Roman" pitchFamily="18" charset="0"/>
              </a:rPr>
              <a:t>nghĩa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vụ</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điều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này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định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rất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rõ</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luật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đẳng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giới</a:t>
            </a: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2007. </a:t>
            </a:r>
            <a:r>
              <a:rPr lang="en-US" sz="2400" dirty="0" err="1" smtClean="0">
                <a:solidFill>
                  <a:schemeClr val="tx1"/>
                </a:solidFill>
                <a:latin typeface="Times New Roman" pitchFamily="18" charset="0"/>
                <a:cs typeface="Times New Roman" pitchFamily="18" charset="0"/>
              </a:rPr>
              <a:t>Một</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số</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điều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cơ</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bản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như</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sau</a:t>
            </a:r>
            <a:r>
              <a:rPr lang="en-US" sz="2400" dirty="0" smtClean="0">
                <a:solidFill>
                  <a:schemeClr val="tx1"/>
                </a:solidFill>
                <a:latin typeface="Times New Roman" pitchFamily="18" charset="0"/>
                <a:cs typeface="Times New Roman" pitchFamily="18" charset="0"/>
              </a:rPr>
              <a:t>:</a:t>
            </a:r>
          </a:p>
          <a:p>
            <a:pPr algn="just" fontAlgn="base"/>
            <a:r>
              <a:rPr lang="en-US" sz="2400" i="1" dirty="0" err="1" smtClean="0">
                <a:solidFill>
                  <a:schemeClr val="tx1"/>
                </a:solidFill>
                <a:latin typeface="Times New Roman" pitchFamily="18" charset="0"/>
                <a:cs typeface="Times New Roman" pitchFamily="18" charset="0"/>
              </a:rPr>
              <a:t>Luật</a:t>
            </a:r>
            <a:r>
              <a:rPr lang="en-US" sz="2400" i="1" dirty="0" smtClean="0">
                <a:solidFill>
                  <a:schemeClr val="tx1"/>
                </a:solidFill>
                <a:latin typeface="Times New Roman" pitchFamily="18" charset="0"/>
                <a:cs typeface="Times New Roman" pitchFamily="18" charset="0"/>
              </a:rPr>
              <a:t> BÌNH ĐẲNG GIỚI </a:t>
            </a:r>
            <a:r>
              <a:rPr lang="en-US" sz="2400" i="1" dirty="0" err="1" smtClean="0">
                <a:solidFill>
                  <a:schemeClr val="tx1"/>
                </a:solidFill>
                <a:latin typeface="Times New Roman" pitchFamily="18" charset="0"/>
                <a:cs typeface="Times New Roman" pitchFamily="18" charset="0"/>
              </a:rPr>
              <a:t>đã</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được</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Quốc</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hội</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nước</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Cộng</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hoà</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xã</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hội</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chủ</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nghĩa</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Việt</a:t>
            </a:r>
            <a:r>
              <a:rPr lang="en-US" sz="2400" i="1" dirty="0" smtClean="0">
                <a:solidFill>
                  <a:schemeClr val="tx1"/>
                </a:solidFill>
                <a:latin typeface="Times New Roman" pitchFamily="18" charset="0"/>
                <a:cs typeface="Times New Roman" pitchFamily="18" charset="0"/>
              </a:rPr>
              <a:t> Nam </a:t>
            </a:r>
            <a:r>
              <a:rPr lang="en-US" sz="2400" i="1" dirty="0" err="1" smtClean="0">
                <a:solidFill>
                  <a:schemeClr val="tx1"/>
                </a:solidFill>
                <a:latin typeface="Times New Roman" pitchFamily="18" charset="0"/>
                <a:cs typeface="Times New Roman" pitchFamily="18" charset="0"/>
              </a:rPr>
              <a:t>khoá</a:t>
            </a:r>
            <a:r>
              <a:rPr lang="en-US" sz="2400" i="1" dirty="0" smtClean="0">
                <a:solidFill>
                  <a:schemeClr val="tx1"/>
                </a:solidFill>
                <a:latin typeface="Times New Roman" pitchFamily="18" charset="0"/>
                <a:cs typeface="Times New Roman" pitchFamily="18" charset="0"/>
              </a:rPr>
              <a:t> XI, </a:t>
            </a:r>
            <a:r>
              <a:rPr lang="en-US" sz="2400" i="1" dirty="0" err="1" smtClean="0">
                <a:solidFill>
                  <a:schemeClr val="tx1"/>
                </a:solidFill>
                <a:latin typeface="Times New Roman" pitchFamily="18" charset="0"/>
                <a:cs typeface="Times New Roman" pitchFamily="18" charset="0"/>
              </a:rPr>
              <a:t>kỳ</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họp</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thứ</a:t>
            </a:r>
            <a:r>
              <a:rPr lang="en-US" sz="2400" i="1" dirty="0" smtClean="0">
                <a:solidFill>
                  <a:schemeClr val="tx1"/>
                </a:solidFill>
                <a:latin typeface="Times New Roman" pitchFamily="18" charset="0"/>
                <a:cs typeface="Times New Roman" pitchFamily="18" charset="0"/>
              </a:rPr>
              <a:t> 10 </a:t>
            </a:r>
            <a:r>
              <a:rPr lang="en-US" sz="2400" i="1" dirty="0" err="1" smtClean="0">
                <a:solidFill>
                  <a:schemeClr val="tx1"/>
                </a:solidFill>
                <a:latin typeface="Times New Roman" pitchFamily="18" charset="0"/>
                <a:cs typeface="Times New Roman" pitchFamily="18" charset="0"/>
              </a:rPr>
              <a:t>thông</a:t>
            </a:r>
            <a:r>
              <a:rPr lang="en-US" sz="2400" i="1" dirty="0" smtClean="0">
                <a:solidFill>
                  <a:schemeClr val="tx1"/>
                </a:solidFill>
                <a:latin typeface="Times New Roman" pitchFamily="18" charset="0"/>
                <a:cs typeface="Times New Roman" pitchFamily="18" charset="0"/>
              </a:rPr>
              <a:t> qua </a:t>
            </a:r>
            <a:r>
              <a:rPr lang="en-US" sz="2400" i="1" dirty="0" err="1" smtClean="0">
                <a:solidFill>
                  <a:schemeClr val="tx1"/>
                </a:solidFill>
                <a:latin typeface="Times New Roman" pitchFamily="18" charset="0"/>
                <a:cs typeface="Times New Roman" pitchFamily="18" charset="0"/>
              </a:rPr>
              <a:t>ngày</a:t>
            </a:r>
            <a:r>
              <a:rPr lang="en-US" sz="2400" i="1" dirty="0" smtClean="0">
                <a:solidFill>
                  <a:schemeClr val="tx1"/>
                </a:solidFill>
                <a:latin typeface="Times New Roman" pitchFamily="18" charset="0"/>
                <a:cs typeface="Times New Roman" pitchFamily="18" charset="0"/>
              </a:rPr>
              <a:t> 29 </a:t>
            </a:r>
            <a:r>
              <a:rPr lang="en-US" sz="2400" i="1" dirty="0" err="1" smtClean="0">
                <a:solidFill>
                  <a:schemeClr val="tx1"/>
                </a:solidFill>
                <a:latin typeface="Times New Roman" pitchFamily="18" charset="0"/>
                <a:cs typeface="Times New Roman" pitchFamily="18" charset="0"/>
              </a:rPr>
              <a:t>tháng</a:t>
            </a:r>
            <a:r>
              <a:rPr lang="en-US" sz="2400" i="1" dirty="0" smtClean="0">
                <a:solidFill>
                  <a:schemeClr val="tx1"/>
                </a:solidFill>
                <a:latin typeface="Times New Roman" pitchFamily="18" charset="0"/>
                <a:cs typeface="Times New Roman" pitchFamily="18" charset="0"/>
              </a:rPr>
              <a:t> 11 </a:t>
            </a:r>
            <a:r>
              <a:rPr lang="en-US" sz="2400" i="1" dirty="0" err="1" smtClean="0">
                <a:solidFill>
                  <a:schemeClr val="tx1"/>
                </a:solidFill>
                <a:latin typeface="Times New Roman" pitchFamily="18" charset="0"/>
                <a:cs typeface="Times New Roman" pitchFamily="18" charset="0"/>
              </a:rPr>
              <a:t>năm</a:t>
            </a:r>
            <a:r>
              <a:rPr lang="en-US" sz="2400" i="1" dirty="0" smtClean="0">
                <a:solidFill>
                  <a:schemeClr val="tx1"/>
                </a:solidFill>
                <a:latin typeface="Times New Roman" pitchFamily="18" charset="0"/>
                <a:cs typeface="Times New Roman" pitchFamily="18" charset="0"/>
              </a:rPr>
              <a:t> 2006 </a:t>
            </a:r>
            <a:r>
              <a:rPr lang="en-US" sz="2400" i="1" dirty="0" err="1" smtClean="0">
                <a:solidFill>
                  <a:schemeClr val="tx1"/>
                </a:solidFill>
                <a:latin typeface="Times New Roman" pitchFamily="18" charset="0"/>
                <a:cs typeface="Times New Roman" pitchFamily="18" charset="0"/>
              </a:rPr>
              <a:t>và</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có</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hiệu</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lực</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ngày</a:t>
            </a:r>
            <a:r>
              <a:rPr lang="en-US" sz="2400" i="1" dirty="0" smtClean="0">
                <a:solidFill>
                  <a:schemeClr val="tx1"/>
                </a:solidFill>
                <a:latin typeface="Times New Roman" pitchFamily="18" charset="0"/>
                <a:cs typeface="Times New Roman" pitchFamily="18" charset="0"/>
              </a:rPr>
              <a:t> 1/7/2007 </a:t>
            </a:r>
            <a:r>
              <a:rPr lang="en-US" sz="2400" i="1" dirty="0" err="1" smtClean="0">
                <a:solidFill>
                  <a:schemeClr val="tx1"/>
                </a:solidFill>
                <a:latin typeface="Times New Roman" pitchFamily="18" charset="0"/>
                <a:cs typeface="Times New Roman" pitchFamily="18" charset="0"/>
              </a:rPr>
              <a:t>gồm</a:t>
            </a:r>
            <a:r>
              <a:rPr lang="en-US" sz="2400" i="1" dirty="0" smtClean="0">
                <a:solidFill>
                  <a:schemeClr val="tx1"/>
                </a:solidFill>
                <a:latin typeface="Times New Roman" pitchFamily="18" charset="0"/>
                <a:cs typeface="Times New Roman" pitchFamily="18" charset="0"/>
              </a:rPr>
              <a:t> 6 </a:t>
            </a:r>
            <a:r>
              <a:rPr lang="en-US" sz="2400" i="1" dirty="0" err="1" smtClean="0">
                <a:solidFill>
                  <a:schemeClr val="tx1"/>
                </a:solidFill>
                <a:latin typeface="Times New Roman" pitchFamily="18" charset="0"/>
                <a:cs typeface="Times New Roman" pitchFamily="18" charset="0"/>
              </a:rPr>
              <a:t>chương</a:t>
            </a:r>
            <a:r>
              <a:rPr lang="en-US" sz="2400" i="1" dirty="0" smtClean="0">
                <a:solidFill>
                  <a:schemeClr val="tx1"/>
                </a:solidFill>
                <a:latin typeface="Times New Roman" pitchFamily="18" charset="0"/>
                <a:cs typeface="Times New Roman" pitchFamily="18" charset="0"/>
              </a:rPr>
              <a:t> 44 </a:t>
            </a:r>
            <a:r>
              <a:rPr lang="en-US" sz="2400" i="1" dirty="0" err="1" smtClean="0">
                <a:solidFill>
                  <a:schemeClr val="tx1"/>
                </a:solidFill>
                <a:latin typeface="Times New Roman" pitchFamily="18" charset="0"/>
                <a:cs typeface="Times New Roman" pitchFamily="18" charset="0"/>
              </a:rPr>
              <a:t>điều</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Trong</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đó</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các</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em</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cần</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biết</a:t>
            </a:r>
            <a:r>
              <a:rPr lang="en-US" sz="2400" i="1" dirty="0" smtClean="0">
                <a:solidFill>
                  <a:schemeClr val="tx1"/>
                </a:solidFill>
                <a:latin typeface="Times New Roman" pitchFamily="18" charset="0"/>
                <a:cs typeface="Times New Roman" pitchFamily="18" charset="0"/>
              </a:rPr>
              <a:t>.</a:t>
            </a:r>
            <a:endParaRPr lang="en-US" sz="2400" dirty="0" smtClean="0">
              <a:solidFill>
                <a:schemeClr val="tx1"/>
              </a:solidFill>
              <a:latin typeface="Times New Roman" pitchFamily="18" charset="0"/>
              <a:cs typeface="Times New Roman" pitchFamily="18" charset="0"/>
            </a:endParaRPr>
          </a:p>
          <a:p>
            <a:pPr algn="just" fontAlgn="base"/>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08186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1295400" y="1371600"/>
            <a:ext cx="7543800" cy="4953000"/>
          </a:xfrm>
        </p:spPr>
        <p:txBody>
          <a:bodyPr>
            <a:noAutofit/>
          </a:bodyPr>
          <a:lstStyle/>
          <a:p>
            <a:pPr algn="just" fontAlgn="base"/>
            <a:r>
              <a:rPr lang="en-US" sz="2400" b="1" dirty="0" err="1">
                <a:solidFill>
                  <a:schemeClr val="tx1"/>
                </a:solidFill>
                <a:latin typeface="Times New Roman" pitchFamily="18" charset="0"/>
                <a:cs typeface="Times New Roman" pitchFamily="18" charset="0"/>
              </a:rPr>
              <a:t>Điều</a:t>
            </a:r>
            <a:r>
              <a:rPr lang="en-US" sz="2400" b="1" dirty="0">
                <a:solidFill>
                  <a:schemeClr val="tx1"/>
                </a:solidFill>
                <a:latin typeface="Times New Roman" pitchFamily="18" charset="0"/>
                <a:cs typeface="Times New Roman" pitchFamily="18" charset="0"/>
              </a:rPr>
              <a:t> 6. </a:t>
            </a:r>
            <a:r>
              <a:rPr lang="en-US" sz="2400" b="1" dirty="0" err="1">
                <a:solidFill>
                  <a:schemeClr val="tx1"/>
                </a:solidFill>
                <a:latin typeface="Times New Roman" pitchFamily="18" charset="0"/>
                <a:cs typeface="Times New Roman" pitchFamily="18" charset="0"/>
              </a:rPr>
              <a:t>Các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nguyên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tắc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cơ</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bản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về</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đẳng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giới</a:t>
            </a:r>
            <a:endParaRPr lang="en-US" sz="2400" dirty="0">
              <a:solidFill>
                <a:schemeClr val="tx1"/>
              </a:solidFill>
              <a:latin typeface="Times New Roman" pitchFamily="18" charset="0"/>
              <a:cs typeface="Times New Roman" pitchFamily="18" charset="0"/>
            </a:endParaRPr>
          </a:p>
          <a:p>
            <a:pPr algn="just" fontAlgn="base"/>
            <a:r>
              <a:rPr lang="en-US" sz="2400" dirty="0">
                <a:solidFill>
                  <a:schemeClr val="tx1"/>
                </a:solidFill>
                <a:latin typeface="Times New Roman" pitchFamily="18" charset="0"/>
                <a:cs typeface="Times New Roman" pitchFamily="18" charset="0"/>
              </a:rPr>
              <a:t>1. Nam, </a:t>
            </a:r>
            <a:r>
              <a:rPr lang="en-US" sz="2400" dirty="0" err="1">
                <a:solidFill>
                  <a:schemeClr val="tx1"/>
                </a:solidFill>
                <a:latin typeface="Times New Roman" pitchFamily="18" charset="0"/>
                <a:cs typeface="Times New Roman" pitchFamily="18" charset="0"/>
              </a:rPr>
              <a:t>nữ</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đẳng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lĩnh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vực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sống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hội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đình</a:t>
            </a:r>
            <a:r>
              <a:rPr lang="en-US" sz="2400" dirty="0">
                <a:solidFill>
                  <a:schemeClr val="tx1"/>
                </a:solidFill>
                <a:latin typeface="Times New Roman" pitchFamily="18" charset="0"/>
                <a:cs typeface="Times New Roman" pitchFamily="18" charset="0"/>
              </a:rPr>
              <a:t>.</a:t>
            </a:r>
          </a:p>
          <a:p>
            <a:pPr algn="just" fontAlgn="base"/>
            <a:r>
              <a:rPr lang="en-US" sz="2400" dirty="0">
                <a:solidFill>
                  <a:schemeClr val="tx1"/>
                </a:solidFill>
                <a:latin typeface="Times New Roman" pitchFamily="18" charset="0"/>
                <a:cs typeface="Times New Roman" pitchFamily="18" charset="0"/>
              </a:rPr>
              <a:t>2. Nam, </a:t>
            </a:r>
            <a:r>
              <a:rPr lang="en-US" sz="2400" dirty="0" err="1">
                <a:solidFill>
                  <a:schemeClr val="tx1"/>
                </a:solidFill>
                <a:latin typeface="Times New Roman" pitchFamily="18" charset="0"/>
                <a:cs typeface="Times New Roman" pitchFamily="18" charset="0"/>
              </a:rPr>
              <a:t>nữ</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phân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biệt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xử</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giới</a:t>
            </a:r>
            <a:r>
              <a:rPr lang="en-US" sz="2400" dirty="0">
                <a:solidFill>
                  <a:schemeClr val="tx1"/>
                </a:solidFill>
                <a:latin typeface="Times New Roman" pitchFamily="18" charset="0"/>
                <a:cs typeface="Times New Roman" pitchFamily="18" charset="0"/>
              </a:rPr>
              <a:t>.</a:t>
            </a:r>
          </a:p>
          <a:p>
            <a:pPr algn="just" fontAlgn="base"/>
            <a:r>
              <a:rPr lang="en-US" sz="2400" dirty="0">
                <a:solidFill>
                  <a:schemeClr val="tx1"/>
                </a:solidFill>
                <a:latin typeface="Times New Roman" pitchFamily="18" charset="0"/>
                <a:cs typeface="Times New Roman" pitchFamily="18" charset="0"/>
              </a:rPr>
              <a:t>3. </a:t>
            </a:r>
            <a:r>
              <a:rPr lang="en-US" sz="2400" dirty="0" err="1">
                <a:solidFill>
                  <a:schemeClr val="tx1"/>
                </a:solidFill>
                <a:latin typeface="Times New Roman" pitchFamily="18" charset="0"/>
                <a:cs typeface="Times New Roman" pitchFamily="18" charset="0"/>
              </a:rPr>
              <a:t>Biện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pháp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thúc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đẩy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đẳng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coi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phân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biệt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xử</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giới</a:t>
            </a:r>
            <a:r>
              <a:rPr lang="en-US" sz="2400" dirty="0">
                <a:solidFill>
                  <a:schemeClr val="tx1"/>
                </a:solidFill>
                <a:latin typeface="Times New Roman" pitchFamily="18" charset="0"/>
                <a:cs typeface="Times New Roman" pitchFamily="18" charset="0"/>
              </a:rPr>
              <a:t>.</a:t>
            </a:r>
          </a:p>
          <a:p>
            <a:pPr algn="just" fontAlgn="base"/>
            <a:r>
              <a:rPr lang="en-US" sz="2400" dirty="0">
                <a:solidFill>
                  <a:schemeClr val="tx1"/>
                </a:solidFill>
                <a:latin typeface="Times New Roman" pitchFamily="18" charset="0"/>
                <a:cs typeface="Times New Roman" pitchFamily="18" charset="0"/>
              </a:rPr>
              <a:t>4. </a:t>
            </a:r>
            <a:r>
              <a:rPr lang="en-US" sz="2400" dirty="0" err="1">
                <a:solidFill>
                  <a:schemeClr val="tx1"/>
                </a:solidFill>
                <a:latin typeface="Times New Roman" pitchFamily="18" charset="0"/>
                <a:cs typeface="Times New Roman" pitchFamily="18" charset="0"/>
              </a:rPr>
              <a:t>Chính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sách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bảo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vệ</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hỗ</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người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mẹ</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coi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phân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biệt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xử</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giới</a:t>
            </a:r>
            <a:r>
              <a:rPr lang="en-US" sz="2400" dirty="0">
                <a:solidFill>
                  <a:schemeClr val="tx1"/>
                </a:solidFill>
                <a:latin typeface="Times New Roman" pitchFamily="18" charset="0"/>
                <a:cs typeface="Times New Roman" pitchFamily="18" charset="0"/>
              </a:rPr>
              <a:t>.</a:t>
            </a:r>
          </a:p>
          <a:p>
            <a:pPr algn="just" fontAlgn="base"/>
            <a:r>
              <a:rPr lang="en-US" sz="2400" dirty="0">
                <a:solidFill>
                  <a:schemeClr val="tx1"/>
                </a:solidFill>
                <a:latin typeface="Times New Roman" pitchFamily="18" charset="0"/>
                <a:cs typeface="Times New Roman" pitchFamily="18" charset="0"/>
              </a:rPr>
              <a:t>5. </a:t>
            </a:r>
            <a:r>
              <a:rPr lang="en-US" sz="2400" dirty="0" err="1">
                <a:solidFill>
                  <a:schemeClr val="tx1"/>
                </a:solidFill>
                <a:latin typeface="Times New Roman" pitchFamily="18" charset="0"/>
                <a:cs typeface="Times New Roman" pitchFamily="18" charset="0"/>
              </a:rPr>
              <a:t>Bảo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đảm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lồng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ghép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vấn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đẳng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xây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dựng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thực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pháp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luật</a:t>
            </a:r>
            <a:r>
              <a:rPr lang="en-US" sz="2400" dirty="0">
                <a:solidFill>
                  <a:schemeClr val="tx1"/>
                </a:solidFill>
                <a:latin typeface="Times New Roman" pitchFamily="18" charset="0"/>
                <a:cs typeface="Times New Roman" pitchFamily="18" charset="0"/>
              </a:rPr>
              <a:t>.</a:t>
            </a:r>
          </a:p>
          <a:p>
            <a:pPr algn="just" fontAlgn="base"/>
            <a:r>
              <a:rPr lang="en-US" sz="2400" dirty="0">
                <a:solidFill>
                  <a:schemeClr val="tx1"/>
                </a:solidFill>
                <a:latin typeface="Times New Roman" pitchFamily="18" charset="0"/>
                <a:cs typeface="Times New Roman" pitchFamily="18" charset="0"/>
              </a:rPr>
              <a:t>6. </a:t>
            </a:r>
            <a:r>
              <a:rPr lang="en-US" sz="2400" dirty="0" err="1">
                <a:solidFill>
                  <a:schemeClr val="tx1"/>
                </a:solidFill>
                <a:latin typeface="Times New Roman" pitchFamily="18" charset="0"/>
                <a:cs typeface="Times New Roman" pitchFamily="18" charset="0"/>
              </a:rPr>
              <a:t>Thực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hiện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đẳng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trách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nhiệm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cơ</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tổ</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chức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nhân</a:t>
            </a:r>
            <a:r>
              <a:rPr lang="en-US" sz="2400" dirty="0">
                <a:solidFill>
                  <a:schemeClr val="tx1"/>
                </a:solidFill>
                <a:latin typeface="Times New Roman" pitchFamily="18" charset="0"/>
                <a:cs typeface="Times New Roman" pitchFamily="18" charset="0"/>
              </a:rPr>
              <a:t>.</a:t>
            </a:r>
          </a:p>
          <a:p>
            <a:pPr algn="just"/>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3734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7609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1676400" y="304800"/>
            <a:ext cx="7467600" cy="5181600"/>
          </a:xfrm>
        </p:spPr>
        <p:txBody>
          <a:bodyPr>
            <a:normAutofit lnSpcReduction="10000"/>
          </a:bodyPr>
          <a:lstStyle/>
          <a:p>
            <a:pPr algn="just" fontAlgn="base"/>
            <a:r>
              <a:rPr lang="en-US" sz="2800" b="1" dirty="0" err="1">
                <a:solidFill>
                  <a:schemeClr val="tx1"/>
                </a:solidFill>
                <a:latin typeface="Times New Roman" pitchFamily="18" charset="0"/>
                <a:cs typeface="Times New Roman" pitchFamily="18" charset="0"/>
              </a:rPr>
              <a:t>Điều</a:t>
            </a:r>
            <a:r>
              <a:rPr lang="en-US" sz="2800" b="1" dirty="0">
                <a:solidFill>
                  <a:schemeClr val="tx1"/>
                </a:solidFill>
                <a:latin typeface="Times New Roman" pitchFamily="18" charset="0"/>
                <a:cs typeface="Times New Roman" pitchFamily="18" charset="0"/>
              </a:rPr>
              <a:t> 10. </a:t>
            </a:r>
            <a:r>
              <a:rPr lang="en-US" sz="2800" b="1" dirty="0" err="1">
                <a:solidFill>
                  <a:schemeClr val="tx1"/>
                </a:solidFill>
                <a:latin typeface="Times New Roman" pitchFamily="18" charset="0"/>
                <a:cs typeface="Times New Roman" pitchFamily="18" charset="0"/>
              </a:rPr>
              <a:t>Các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hành</a:t>
            </a:r>
            <a:r>
              <a:rPr lang="en-US" sz="2800" b="1" dirty="0">
                <a:solidFill>
                  <a:schemeClr val="tx1"/>
                </a:solidFill>
                <a:latin typeface="Times New Roman" pitchFamily="18" charset="0"/>
                <a:cs typeface="Times New Roman" pitchFamily="18" charset="0"/>
              </a:rPr>
              <a:t> vi </a:t>
            </a:r>
            <a:r>
              <a:rPr lang="en-US" sz="2800" b="1" dirty="0" err="1">
                <a:solidFill>
                  <a:schemeClr val="tx1"/>
                </a:solidFill>
                <a:latin typeface="Times New Roman" pitchFamily="18" charset="0"/>
                <a:cs typeface="Times New Roman" pitchFamily="18" charset="0"/>
              </a:rPr>
              <a:t>bị</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nghiêm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cấm</a:t>
            </a:r>
            <a:endParaRPr lang="en-US" sz="2800" dirty="0">
              <a:solidFill>
                <a:schemeClr val="tx1"/>
              </a:solidFill>
              <a:latin typeface="Times New Roman" pitchFamily="18" charset="0"/>
              <a:cs typeface="Times New Roman" pitchFamily="18" charset="0"/>
            </a:endParaRPr>
          </a:p>
          <a:p>
            <a:pPr algn="just" fontAlgn="base"/>
            <a:r>
              <a:rPr lang="en-US" sz="2800" dirty="0">
                <a:solidFill>
                  <a:schemeClr val="tx1"/>
                </a:solidFill>
                <a:latin typeface="Times New Roman" pitchFamily="18" charset="0"/>
                <a:cs typeface="Times New Roman" pitchFamily="18" charset="0"/>
              </a:rPr>
              <a:t>1. </a:t>
            </a:r>
            <a:r>
              <a:rPr lang="en-US" sz="2800" dirty="0" err="1">
                <a:solidFill>
                  <a:schemeClr val="tx1"/>
                </a:solidFill>
                <a:latin typeface="Times New Roman" pitchFamily="18" charset="0"/>
                <a:cs typeface="Times New Roman" pitchFamily="18" charset="0"/>
              </a:rPr>
              <a:t>Cản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trở</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nam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nữ</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thực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đẳng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giới</a:t>
            </a:r>
            <a:r>
              <a:rPr lang="en-US" sz="2800" dirty="0">
                <a:solidFill>
                  <a:schemeClr val="tx1"/>
                </a:solidFill>
                <a:latin typeface="Times New Roman" pitchFamily="18" charset="0"/>
                <a:cs typeface="Times New Roman" pitchFamily="18" charset="0"/>
              </a:rPr>
              <a:t>.</a:t>
            </a:r>
          </a:p>
          <a:p>
            <a:pPr algn="just" fontAlgn="base"/>
            <a:r>
              <a:rPr lang="en-US" sz="2800" dirty="0">
                <a:solidFill>
                  <a:schemeClr val="tx1"/>
                </a:solidFill>
                <a:latin typeface="Times New Roman" pitchFamily="18" charset="0"/>
                <a:cs typeface="Times New Roman" pitchFamily="18" charset="0"/>
              </a:rPr>
              <a:t>2. </a:t>
            </a:r>
            <a:r>
              <a:rPr lang="en-US" sz="2800" dirty="0" err="1">
                <a:solidFill>
                  <a:schemeClr val="tx1"/>
                </a:solidFill>
                <a:latin typeface="Times New Roman" pitchFamily="18" charset="0"/>
                <a:cs typeface="Times New Roman" pitchFamily="18" charset="0"/>
              </a:rPr>
              <a:t>Phân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biệt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đối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về</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giới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dưới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mọi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thức</a:t>
            </a:r>
            <a:r>
              <a:rPr lang="en-US" sz="2800" dirty="0">
                <a:solidFill>
                  <a:schemeClr val="tx1"/>
                </a:solidFill>
                <a:latin typeface="Times New Roman" pitchFamily="18" charset="0"/>
                <a:cs typeface="Times New Roman" pitchFamily="18" charset="0"/>
              </a:rPr>
              <a:t>.</a:t>
            </a:r>
          </a:p>
          <a:p>
            <a:pPr algn="just" fontAlgn="base"/>
            <a:r>
              <a:rPr lang="en-US" sz="2800" dirty="0">
                <a:solidFill>
                  <a:schemeClr val="tx1"/>
                </a:solidFill>
                <a:latin typeface="Times New Roman" pitchFamily="18" charset="0"/>
                <a:cs typeface="Times New Roman" pitchFamily="18" charset="0"/>
              </a:rPr>
              <a:t>3. </a:t>
            </a:r>
            <a:r>
              <a:rPr lang="en-US" sz="2800" dirty="0" err="1">
                <a:solidFill>
                  <a:schemeClr val="tx1"/>
                </a:solidFill>
                <a:latin typeface="Times New Roman" pitchFamily="18" charset="0"/>
                <a:cs typeface="Times New Roman" pitchFamily="18" charset="0"/>
              </a:rPr>
              <a:t>Bạo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lực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cơ</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sở</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giới</a:t>
            </a:r>
            <a:r>
              <a:rPr lang="en-US" sz="2800" dirty="0">
                <a:solidFill>
                  <a:schemeClr val="tx1"/>
                </a:solidFill>
                <a:latin typeface="Times New Roman" pitchFamily="18" charset="0"/>
                <a:cs typeface="Times New Roman" pitchFamily="18" charset="0"/>
              </a:rPr>
              <a:t>.</a:t>
            </a:r>
          </a:p>
          <a:p>
            <a:pPr algn="just" fontAlgn="base"/>
            <a:r>
              <a:rPr lang="en-US" sz="2800" dirty="0">
                <a:solidFill>
                  <a:schemeClr val="tx1"/>
                </a:solidFill>
                <a:latin typeface="Times New Roman" pitchFamily="18" charset="0"/>
                <a:cs typeface="Times New Roman" pitchFamily="18" charset="0"/>
              </a:rPr>
              <a:t>4.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hành</a:t>
            </a:r>
            <a:r>
              <a:rPr lang="en-US" sz="2800" dirty="0">
                <a:solidFill>
                  <a:schemeClr val="tx1"/>
                </a:solidFill>
                <a:latin typeface="Times New Roman" pitchFamily="18" charset="0"/>
                <a:cs typeface="Times New Roman" pitchFamily="18" charset="0"/>
              </a:rPr>
              <a:t> vi </a:t>
            </a:r>
            <a:r>
              <a:rPr lang="en-US" sz="2800" dirty="0" err="1">
                <a:solidFill>
                  <a:schemeClr val="tx1"/>
                </a:solidFill>
                <a:latin typeface="Times New Roman" pitchFamily="18" charset="0"/>
                <a:cs typeface="Times New Roman" pitchFamily="18" charset="0"/>
              </a:rPr>
              <a:t>khác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bị</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nghiêm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cấm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theo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định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luật</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a:p>
            <a:pPr algn="just" fontAlgn="base"/>
            <a:r>
              <a:rPr lang="en-US" sz="2800" dirty="0" err="1">
                <a:solidFill>
                  <a:schemeClr val="tx1"/>
                </a:solidFill>
                <a:latin typeface="Times New Roman" pitchFamily="18" charset="0"/>
                <a:cs typeface="Times New Roman" pitchFamily="18" charset="0"/>
              </a:rPr>
              <a:t>Trên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một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định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pháp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luật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về</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đẳng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giới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vọng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em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nhớ</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được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quyền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như</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thế</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nào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vọng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em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thực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tốt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luật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vận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động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bè</a:t>
            </a: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người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cùng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thực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đảm</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bảo</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nam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nữ</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được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đẳng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mọi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lĩnh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vực</a:t>
            </a:r>
            <a:r>
              <a:rPr lang="en-US" sz="2800" dirty="0">
                <a:solidFill>
                  <a:schemeClr val="tx1"/>
                </a:solidFill>
                <a:latin typeface="Times New Roman" pitchFamily="18" charset="0"/>
                <a:cs typeface="Times New Roman" pitchFamily="18" charset="0"/>
              </a:rPr>
              <a:t>. </a:t>
            </a:r>
          </a:p>
          <a:p>
            <a:pPr algn="just"/>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44865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4800"/>
            <a:ext cx="8305800" cy="1905000"/>
          </a:xfrm>
        </p:spPr>
        <p:txBody>
          <a:bodyPr>
            <a:normAutofit lnSpcReduction="10000"/>
          </a:bodyPr>
          <a:lstStyle/>
          <a:p>
            <a:pPr algn="just" fontAlgn="base"/>
            <a:r>
              <a:rPr lang="en-US" sz="2400" b="1" dirty="0" smtClean="0">
                <a:solidFill>
                  <a:srgbClr val="FF3300"/>
                </a:solidFill>
                <a:latin typeface="Times New Roman" pitchFamily="18" charset="0"/>
                <a:cs typeface="Times New Roman" pitchFamily="18" charset="0"/>
                <a:sym typeface="Wingdings"/>
              </a:rPr>
              <a:t> </a:t>
            </a:r>
            <a:r>
              <a:rPr lang="en-US" sz="2400" b="1" dirty="0" err="1" smtClean="0">
                <a:solidFill>
                  <a:srgbClr val="FF3300"/>
                </a:solidFill>
                <a:latin typeface="Times New Roman" pitchFamily="18" charset="0"/>
                <a:cs typeface="Times New Roman" pitchFamily="18" charset="0"/>
              </a:rPr>
              <a:t>Nội</a:t>
            </a:r>
            <a:r>
              <a:rPr lang="en-US" sz="2400" b="1" dirty="0" smtClean="0">
                <a:solidFill>
                  <a:srgbClr val="FF3300"/>
                </a:solidFill>
                <a:latin typeface="Times New Roman" pitchFamily="18" charset="0"/>
                <a:cs typeface="Times New Roman" pitchFamily="18" charset="0"/>
              </a:rPr>
              <a:t> dung </a:t>
            </a:r>
            <a:r>
              <a:rPr lang="en-US" sz="2400" b="1" dirty="0" err="1" smtClean="0">
                <a:solidFill>
                  <a:srgbClr val="FF3300"/>
                </a:solidFill>
                <a:latin typeface="Times New Roman" pitchFamily="18" charset="0"/>
                <a:cs typeface="Times New Roman" pitchFamily="18" charset="0"/>
              </a:rPr>
              <a:t>bài</a:t>
            </a:r>
            <a:r>
              <a:rPr lang="en-US" sz="2400" b="1" dirty="0" smtClean="0">
                <a:solidFill>
                  <a:srgbClr val="FF3300"/>
                </a:solidFill>
                <a:latin typeface="Times New Roman" pitchFamily="18" charset="0"/>
                <a:cs typeface="Times New Roman" pitchFamily="18" charset="0"/>
              </a:rPr>
              <a:t> </a:t>
            </a:r>
            <a:r>
              <a:rPr lang="en-US" sz="2400" b="1" dirty="0" err="1" smtClean="0">
                <a:solidFill>
                  <a:srgbClr val="FF3300"/>
                </a:solidFill>
                <a:latin typeface="Times New Roman" pitchFamily="18" charset="0"/>
                <a:cs typeface="Times New Roman" pitchFamily="18" charset="0"/>
              </a:rPr>
              <a:t>học</a:t>
            </a:r>
            <a:r>
              <a:rPr lang="en-US" sz="2400" b="1" dirty="0" smtClean="0">
                <a:solidFill>
                  <a:srgbClr val="FF3300"/>
                </a:solidFill>
                <a:latin typeface="Times New Roman" pitchFamily="18" charset="0"/>
                <a:cs typeface="Times New Roman" pitchFamily="18" charset="0"/>
              </a:rPr>
              <a:t>: </a:t>
            </a:r>
            <a:endParaRPr lang="en-US" sz="2400" b="1" dirty="0" smtClean="0">
              <a:solidFill>
                <a:srgbClr val="FF3300"/>
              </a:solidFill>
              <a:latin typeface="Times New Roman" pitchFamily="18" charset="0"/>
              <a:cs typeface="Times New Roman" pitchFamily="18" charset="0"/>
            </a:endParaRPr>
          </a:p>
          <a:p>
            <a:pPr algn="just" fontAlgn="base"/>
            <a:r>
              <a:rPr lang="en-US" sz="2400" i="1" dirty="0" err="1" smtClean="0">
                <a:solidFill>
                  <a:schemeClr val="tx1"/>
                </a:solidFill>
                <a:latin typeface="Times New Roman" pitchFamily="18" charset="0"/>
                <a:cs typeface="Times New Roman" pitchFamily="18" charset="0"/>
              </a:rPr>
              <a:t>Luật</a:t>
            </a:r>
            <a:r>
              <a:rPr lang="en-US" sz="2400" i="1" dirty="0" smtClean="0">
                <a:solidFill>
                  <a:schemeClr val="tx1"/>
                </a:solidFill>
                <a:latin typeface="Times New Roman" pitchFamily="18" charset="0"/>
                <a:cs typeface="Times New Roman" pitchFamily="18" charset="0"/>
              </a:rPr>
              <a:t> BÌNH ĐẲNG GIỚI </a:t>
            </a:r>
            <a:r>
              <a:rPr lang="en-US" sz="2400" i="1" dirty="0" err="1" smtClean="0">
                <a:solidFill>
                  <a:schemeClr val="tx1"/>
                </a:solidFill>
                <a:latin typeface="Times New Roman" pitchFamily="18" charset="0"/>
                <a:cs typeface="Times New Roman" pitchFamily="18" charset="0"/>
              </a:rPr>
              <a:t>đã</a:t>
            </a:r>
            <a:r>
              <a:rPr lang="en-US" sz="2400" i="1" dirty="0" smtClean="0">
                <a:solidFill>
                  <a:schemeClr val="tx1"/>
                </a:solidFill>
                <a:latin typeface="Times New Roman" pitchFamily="18" charset="0"/>
                <a:cs typeface="Times New Roman" pitchFamily="18" charset="0"/>
              </a:rPr>
              <a:t> được </a:t>
            </a:r>
            <a:r>
              <a:rPr lang="en-US" sz="2400" i="1" dirty="0" err="1" smtClean="0">
                <a:solidFill>
                  <a:schemeClr val="tx1"/>
                </a:solidFill>
                <a:latin typeface="Times New Roman" pitchFamily="18" charset="0"/>
                <a:cs typeface="Times New Roman" pitchFamily="18" charset="0"/>
              </a:rPr>
              <a:t>Quốc</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hội</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nước</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Cộng</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hoà</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xã</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hội</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chủ</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nghĩa</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Việt</a:t>
            </a:r>
            <a:r>
              <a:rPr lang="en-US" sz="2400" i="1" dirty="0" smtClean="0">
                <a:solidFill>
                  <a:schemeClr val="tx1"/>
                </a:solidFill>
                <a:latin typeface="Times New Roman" pitchFamily="18" charset="0"/>
                <a:cs typeface="Times New Roman" pitchFamily="18" charset="0"/>
              </a:rPr>
              <a:t> Nam </a:t>
            </a:r>
            <a:r>
              <a:rPr lang="en-US" sz="2400" i="1" dirty="0" err="1" smtClean="0">
                <a:solidFill>
                  <a:schemeClr val="tx1"/>
                </a:solidFill>
                <a:latin typeface="Times New Roman" pitchFamily="18" charset="0"/>
                <a:cs typeface="Times New Roman" pitchFamily="18" charset="0"/>
              </a:rPr>
              <a:t>khoá</a:t>
            </a:r>
            <a:r>
              <a:rPr lang="en-US" sz="2400" i="1" dirty="0" smtClean="0">
                <a:solidFill>
                  <a:schemeClr val="tx1"/>
                </a:solidFill>
                <a:latin typeface="Times New Roman" pitchFamily="18" charset="0"/>
                <a:cs typeface="Times New Roman" pitchFamily="18" charset="0"/>
              </a:rPr>
              <a:t> XI, </a:t>
            </a:r>
            <a:r>
              <a:rPr lang="en-US" sz="2400" i="1" dirty="0" err="1" smtClean="0">
                <a:solidFill>
                  <a:schemeClr val="tx1"/>
                </a:solidFill>
                <a:latin typeface="Times New Roman" pitchFamily="18" charset="0"/>
                <a:cs typeface="Times New Roman" pitchFamily="18" charset="0"/>
              </a:rPr>
              <a:t>kỳ</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họp</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thứ</a:t>
            </a:r>
            <a:r>
              <a:rPr lang="en-US" sz="2400" i="1" dirty="0" smtClean="0">
                <a:solidFill>
                  <a:schemeClr val="tx1"/>
                </a:solidFill>
                <a:latin typeface="Times New Roman" pitchFamily="18" charset="0"/>
                <a:cs typeface="Times New Roman" pitchFamily="18" charset="0"/>
              </a:rPr>
              <a:t> 10 </a:t>
            </a:r>
            <a:r>
              <a:rPr lang="en-US" sz="2400" i="1" dirty="0" err="1" smtClean="0">
                <a:solidFill>
                  <a:schemeClr val="tx1"/>
                </a:solidFill>
                <a:latin typeface="Times New Roman" pitchFamily="18" charset="0"/>
                <a:cs typeface="Times New Roman" pitchFamily="18" charset="0"/>
              </a:rPr>
              <a:t>thông</a:t>
            </a:r>
            <a:r>
              <a:rPr lang="en-US" sz="2400" i="1" dirty="0" smtClean="0">
                <a:solidFill>
                  <a:schemeClr val="tx1"/>
                </a:solidFill>
                <a:latin typeface="Times New Roman" pitchFamily="18" charset="0"/>
                <a:cs typeface="Times New Roman" pitchFamily="18" charset="0"/>
              </a:rPr>
              <a:t> qua </a:t>
            </a:r>
            <a:r>
              <a:rPr lang="en-US" sz="2400" i="1" dirty="0" err="1" smtClean="0">
                <a:solidFill>
                  <a:schemeClr val="tx1"/>
                </a:solidFill>
                <a:latin typeface="Times New Roman" pitchFamily="18" charset="0"/>
                <a:cs typeface="Times New Roman" pitchFamily="18" charset="0"/>
              </a:rPr>
              <a:t>ngày</a:t>
            </a:r>
            <a:r>
              <a:rPr lang="en-US" sz="2400" i="1" dirty="0" smtClean="0">
                <a:solidFill>
                  <a:schemeClr val="tx1"/>
                </a:solidFill>
                <a:latin typeface="Times New Roman" pitchFamily="18" charset="0"/>
                <a:cs typeface="Times New Roman" pitchFamily="18" charset="0"/>
              </a:rPr>
              <a:t> 29 </a:t>
            </a:r>
            <a:r>
              <a:rPr lang="en-US" sz="2400" i="1" dirty="0" err="1" smtClean="0">
                <a:solidFill>
                  <a:schemeClr val="tx1"/>
                </a:solidFill>
                <a:latin typeface="Times New Roman" pitchFamily="18" charset="0"/>
                <a:cs typeface="Times New Roman" pitchFamily="18" charset="0"/>
              </a:rPr>
              <a:t>tháng</a:t>
            </a:r>
            <a:r>
              <a:rPr lang="en-US" sz="2400" i="1" dirty="0" smtClean="0">
                <a:solidFill>
                  <a:schemeClr val="tx1"/>
                </a:solidFill>
                <a:latin typeface="Times New Roman" pitchFamily="18" charset="0"/>
                <a:cs typeface="Times New Roman" pitchFamily="18" charset="0"/>
              </a:rPr>
              <a:t> 11 </a:t>
            </a:r>
            <a:r>
              <a:rPr lang="en-US" sz="2400" i="1" dirty="0" err="1" smtClean="0">
                <a:solidFill>
                  <a:schemeClr val="tx1"/>
                </a:solidFill>
                <a:latin typeface="Times New Roman" pitchFamily="18" charset="0"/>
                <a:cs typeface="Times New Roman" pitchFamily="18" charset="0"/>
              </a:rPr>
              <a:t>năm</a:t>
            </a:r>
            <a:r>
              <a:rPr lang="en-US" sz="2400" i="1" dirty="0" smtClean="0">
                <a:solidFill>
                  <a:schemeClr val="tx1"/>
                </a:solidFill>
                <a:latin typeface="Times New Roman" pitchFamily="18" charset="0"/>
                <a:cs typeface="Times New Roman" pitchFamily="18" charset="0"/>
              </a:rPr>
              <a:t> 2006 </a:t>
            </a:r>
            <a:r>
              <a:rPr lang="en-US" sz="2400" i="1" dirty="0" err="1" smtClean="0">
                <a:solidFill>
                  <a:schemeClr val="tx1"/>
                </a:solidFill>
                <a:latin typeface="Times New Roman" pitchFamily="18" charset="0"/>
                <a:cs typeface="Times New Roman" pitchFamily="18" charset="0"/>
              </a:rPr>
              <a:t>và</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có</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hiệu</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lực</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ngày</a:t>
            </a:r>
            <a:r>
              <a:rPr lang="en-US" sz="2400" i="1" dirty="0" smtClean="0">
                <a:solidFill>
                  <a:schemeClr val="tx1"/>
                </a:solidFill>
                <a:latin typeface="Times New Roman" pitchFamily="18" charset="0"/>
                <a:cs typeface="Times New Roman" pitchFamily="18" charset="0"/>
              </a:rPr>
              <a:t> 1/7/2007 </a:t>
            </a:r>
            <a:r>
              <a:rPr lang="en-US" sz="2400" i="1" dirty="0" err="1" smtClean="0">
                <a:solidFill>
                  <a:schemeClr val="tx1"/>
                </a:solidFill>
                <a:latin typeface="Times New Roman" pitchFamily="18" charset="0"/>
                <a:cs typeface="Times New Roman" pitchFamily="18" charset="0"/>
              </a:rPr>
              <a:t>gồm</a:t>
            </a:r>
            <a:r>
              <a:rPr lang="en-US" sz="2400" i="1" dirty="0" smtClean="0">
                <a:solidFill>
                  <a:schemeClr val="tx1"/>
                </a:solidFill>
                <a:latin typeface="Times New Roman" pitchFamily="18" charset="0"/>
                <a:cs typeface="Times New Roman" pitchFamily="18" charset="0"/>
              </a:rPr>
              <a:t> 6 </a:t>
            </a:r>
            <a:r>
              <a:rPr lang="en-US" sz="2400" i="1" dirty="0" err="1" smtClean="0">
                <a:solidFill>
                  <a:schemeClr val="tx1"/>
                </a:solidFill>
                <a:latin typeface="Times New Roman" pitchFamily="18" charset="0"/>
                <a:cs typeface="Times New Roman" pitchFamily="18" charset="0"/>
              </a:rPr>
              <a:t>chương</a:t>
            </a:r>
            <a:r>
              <a:rPr lang="en-US" sz="2400" i="1" dirty="0" smtClean="0">
                <a:solidFill>
                  <a:schemeClr val="tx1"/>
                </a:solidFill>
                <a:latin typeface="Times New Roman" pitchFamily="18" charset="0"/>
                <a:cs typeface="Times New Roman" pitchFamily="18" charset="0"/>
              </a:rPr>
              <a:t> 44 </a:t>
            </a:r>
            <a:r>
              <a:rPr lang="en-US" sz="2400" i="1" dirty="0" err="1" smtClean="0">
                <a:solidFill>
                  <a:schemeClr val="tx1"/>
                </a:solidFill>
                <a:latin typeface="Times New Roman" pitchFamily="18" charset="0"/>
                <a:cs typeface="Times New Roman" pitchFamily="18" charset="0"/>
              </a:rPr>
              <a:t>điều</a:t>
            </a:r>
            <a:r>
              <a:rPr lang="en-US" sz="2400" i="1" dirty="0" smtClean="0">
                <a:solidFill>
                  <a:schemeClr val="tx1"/>
                </a:solidFill>
                <a:latin typeface="Times New Roman" pitchFamily="18" charset="0"/>
                <a:cs typeface="Times New Roman" pitchFamily="18" charset="0"/>
              </a:rPr>
              <a:t>. </a:t>
            </a:r>
            <a:endParaRPr lang="en-US" sz="2400" i="1" dirty="0" smtClean="0">
              <a:solidFill>
                <a:schemeClr val="tx1"/>
              </a:solidFill>
              <a:latin typeface="Times New Roman" pitchFamily="18" charset="0"/>
              <a:cs typeface="Times New Roman" pitchFamily="18" charset="0"/>
            </a:endParaRPr>
          </a:p>
          <a:p>
            <a:pPr algn="just" fontAlgn="base"/>
            <a:endParaRPr lang="en-US" sz="2400" dirty="0">
              <a:solidFill>
                <a:schemeClr val="tx1"/>
              </a:solidFill>
              <a:latin typeface="Times New Roman" pitchFamily="18" charset="0"/>
              <a:cs typeface="Times New Roman" pitchFamily="18" charset="0"/>
            </a:endParaRPr>
          </a:p>
        </p:txBody>
      </p:sp>
      <p:sp>
        <p:nvSpPr>
          <p:cNvPr id="2" name="TextBox 1"/>
          <p:cNvSpPr txBox="1"/>
          <p:nvPr/>
        </p:nvSpPr>
        <p:spPr>
          <a:xfrm>
            <a:off x="446964" y="2362200"/>
            <a:ext cx="8610600" cy="4893647"/>
          </a:xfrm>
          <a:prstGeom prst="rect">
            <a:avLst/>
          </a:prstGeom>
          <a:noFill/>
        </p:spPr>
        <p:txBody>
          <a:bodyPr wrap="square" rtlCol="0">
            <a:spAutoFit/>
          </a:bodyPr>
          <a:lstStyle/>
          <a:p>
            <a:r>
              <a:rPr lang="en-US" sz="2400" b="1" i="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smtClean="0">
                <a:solidFill>
                  <a:srgbClr val="C00000"/>
                </a:solidFill>
                <a:latin typeface="Times New Roman" panose="02020603050405020304" pitchFamily="18" charset="0"/>
                <a:cs typeface="Times New Roman" panose="02020603050405020304" pitchFamily="18" charset="0"/>
              </a:rPr>
              <a:t>Một</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số</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nội</a:t>
            </a:r>
            <a:r>
              <a:rPr lang="en-US" sz="2400" b="1" i="1" dirty="0" smtClean="0">
                <a:solidFill>
                  <a:srgbClr val="C00000"/>
                </a:solidFill>
                <a:latin typeface="Times New Roman" panose="02020603050405020304" pitchFamily="18" charset="0"/>
                <a:cs typeface="Times New Roman" panose="02020603050405020304" pitchFamily="18" charset="0"/>
              </a:rPr>
              <a:t> dung </a:t>
            </a:r>
            <a:r>
              <a:rPr lang="en-US" sz="2400" b="1" i="1" dirty="0" err="1" smtClean="0">
                <a:solidFill>
                  <a:srgbClr val="C00000"/>
                </a:solidFill>
                <a:latin typeface="Times New Roman" panose="02020603050405020304" pitchFamily="18" charset="0"/>
                <a:cs typeface="Times New Roman" panose="02020603050405020304" pitchFamily="18" charset="0"/>
              </a:rPr>
              <a:t>chủ</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yếu</a:t>
            </a:r>
            <a:r>
              <a:rPr lang="en-US" sz="2400" b="1" i="1" dirty="0" smtClean="0">
                <a:solidFill>
                  <a:srgbClr val="C00000"/>
                </a:solidFill>
                <a:latin typeface="Times New Roman" panose="02020603050405020304" pitchFamily="18" charset="0"/>
                <a:cs typeface="Times New Roman" panose="02020603050405020304" pitchFamily="18" charset="0"/>
              </a:rPr>
              <a:t>:</a:t>
            </a:r>
          </a:p>
          <a:p>
            <a:pPr marL="342900" indent="-342900">
              <a:buFontTx/>
              <a:buChar char="-"/>
            </a:pPr>
            <a:r>
              <a:rPr lang="en-US" sz="2400" dirty="0" smtClean="0">
                <a:latin typeface="Times New Roman" pitchFamily="18" charset="0"/>
                <a:cs typeface="Times New Roman" pitchFamily="18" charset="0"/>
              </a:rPr>
              <a:t>Nam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lĩnh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đình</a:t>
            </a:r>
            <a:r>
              <a:rPr lang="en-US" sz="2400" dirty="0" smtClean="0">
                <a:latin typeface="Times New Roman" pitchFamily="18" charset="0"/>
                <a:cs typeface="Times New Roman" pitchFamily="18" charset="0"/>
              </a:rPr>
              <a:t>.</a:t>
            </a:r>
          </a:p>
          <a:p>
            <a:pPr marL="342900" indent="-342900">
              <a:buFontTx/>
              <a:buChar char="-"/>
            </a:pPr>
            <a:r>
              <a:rPr lang="en-US" sz="2400" dirty="0">
                <a:latin typeface="Times New Roman" pitchFamily="18" charset="0"/>
                <a:cs typeface="Times New Roman" pitchFamily="18" charset="0"/>
              </a:rPr>
              <a:t>Nam, </a:t>
            </a:r>
            <a:r>
              <a:rPr lang="en-US" sz="2400" dirty="0" err="1">
                <a:latin typeface="Times New Roman" pitchFamily="18" charset="0"/>
                <a:cs typeface="Times New Roman" pitchFamily="18" charset="0"/>
              </a:rPr>
              <a:t>nữ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smtClean="0">
                <a:latin typeface="Times New Roman" pitchFamily="18" charset="0"/>
                <a:cs typeface="Times New Roman" pitchFamily="18" charset="0"/>
              </a:rPr>
              <a:t>.</a:t>
            </a:r>
          </a:p>
          <a:p>
            <a:pPr marL="342900" indent="-342900">
              <a:buFontTx/>
              <a:buChar char="-"/>
            </a:pPr>
            <a:r>
              <a:rPr lang="en-US" sz="2400" dirty="0" err="1" smtClean="0">
                <a:latin typeface="Times New Roman" pitchFamily="18" charset="0"/>
                <a:cs typeface="Times New Roman" pitchFamily="18" charset="0"/>
              </a:rPr>
              <a:t>Nghiêm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cản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đẳng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endParaRPr lang="en-US" sz="2400" dirty="0" smtClean="0">
              <a:latin typeface="Times New Roman" pitchFamily="18" charset="0"/>
              <a:cs typeface="Times New Roman" pitchFamily="18" charset="0"/>
            </a:endParaRPr>
          </a:p>
          <a:p>
            <a:pPr marL="342900" indent="-342900">
              <a:buFontTx/>
              <a:buChar char="-"/>
            </a:pPr>
            <a:r>
              <a:rPr lang="en-US" sz="2400" dirty="0" err="1" smtClean="0">
                <a:latin typeface="Times New Roman" pitchFamily="18" charset="0"/>
                <a:cs typeface="Times New Roman" pitchFamily="18" charset="0"/>
              </a:rPr>
              <a:t>Nghiêm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nghiêm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luật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342900" indent="-342900">
              <a:buFontTx/>
              <a:buChar char="-"/>
            </a:pP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pPr marL="342900" indent="-342900">
              <a:buFontTx/>
              <a:buChar char="-"/>
            </a:pPr>
            <a:endParaRPr lang="en-US" sz="2400" dirty="0">
              <a:latin typeface="Times New Roman" pitchFamily="18" charset="0"/>
              <a:cs typeface="Times New Roman" pitchFamily="18" charset="0"/>
            </a:endParaRPr>
          </a:p>
          <a:p>
            <a:endParaRPr lang="en-US" sz="24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25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24"/>
            <a:ext cx="9144000" cy="6858000"/>
          </a:xfrm>
          <a:prstGeom prst="rect">
            <a:avLst/>
          </a:prstGeom>
        </p:spPr>
      </p:pic>
      <p:sp>
        <p:nvSpPr>
          <p:cNvPr id="3" name="Subtitle 2"/>
          <p:cNvSpPr>
            <a:spLocks noGrp="1"/>
          </p:cNvSpPr>
          <p:nvPr>
            <p:ph type="subTitle" idx="1"/>
          </p:nvPr>
        </p:nvSpPr>
        <p:spPr>
          <a:xfrm>
            <a:off x="457200" y="5029200"/>
            <a:ext cx="8305800" cy="1447800"/>
          </a:xfrm>
        </p:spPr>
        <p:txBody>
          <a:bodyPr>
            <a:normAutofit/>
          </a:bodyPr>
          <a:lstStyle/>
          <a:p>
            <a:pPr marL="342900" indent="-342900" algn="just">
              <a:buFont typeface="Wingdings"/>
              <a:buChar char="r"/>
            </a:pPr>
            <a:r>
              <a:rPr lang="en-US" sz="2400" b="1" dirty="0" err="1" smtClean="0">
                <a:solidFill>
                  <a:srgbClr val="FF3300"/>
                </a:solidFill>
                <a:latin typeface="Times New Roman" pitchFamily="18" charset="0"/>
                <a:cs typeface="Times New Roman" pitchFamily="18" charset="0"/>
                <a:sym typeface="Wingdings"/>
              </a:rPr>
              <a:t>Dặn</a:t>
            </a:r>
            <a:r>
              <a:rPr lang="en-US" sz="2400" b="1" dirty="0" smtClean="0">
                <a:solidFill>
                  <a:srgbClr val="FF3300"/>
                </a:solidFill>
                <a:latin typeface="Times New Roman" pitchFamily="18" charset="0"/>
                <a:cs typeface="Times New Roman" pitchFamily="18" charset="0"/>
                <a:sym typeface="Wingdings"/>
              </a:rPr>
              <a:t> </a:t>
            </a:r>
            <a:r>
              <a:rPr lang="en-US" sz="2400" b="1" dirty="0" err="1" smtClean="0">
                <a:solidFill>
                  <a:srgbClr val="FF3300"/>
                </a:solidFill>
                <a:latin typeface="Times New Roman" pitchFamily="18" charset="0"/>
                <a:cs typeface="Times New Roman" pitchFamily="18" charset="0"/>
                <a:sym typeface="Wingdings"/>
              </a:rPr>
              <a:t>dò</a:t>
            </a:r>
            <a:r>
              <a:rPr lang="en-US" sz="2400" b="1" dirty="0" smtClean="0">
                <a:solidFill>
                  <a:srgbClr val="FF3300"/>
                </a:solidFill>
                <a:latin typeface="Times New Roman" pitchFamily="18" charset="0"/>
                <a:cs typeface="Times New Roman" pitchFamily="18" charset="0"/>
                <a:sym typeface="Wingdings"/>
              </a:rPr>
              <a:t>.</a:t>
            </a:r>
          </a:p>
          <a:p>
            <a:pPr algn="just"/>
            <a:r>
              <a:rPr lang="en-US" sz="2400" dirty="0" smtClean="0">
                <a:solidFill>
                  <a:schemeClr val="tx1"/>
                </a:solidFill>
                <a:latin typeface="Times New Roman" pitchFamily="18" charset="0"/>
                <a:cs typeface="Times New Roman" pitchFamily="18" charset="0"/>
                <a:sym typeface="Wingdings"/>
              </a:rPr>
              <a:t>- </a:t>
            </a:r>
            <a:r>
              <a:rPr lang="en-US" sz="2400" dirty="0" err="1" smtClean="0">
                <a:solidFill>
                  <a:schemeClr val="tx1"/>
                </a:solidFill>
                <a:latin typeface="Times New Roman" pitchFamily="18" charset="0"/>
                <a:cs typeface="Times New Roman" pitchFamily="18" charset="0"/>
                <a:sym typeface="Wingdings"/>
              </a:rPr>
              <a:t>Chép</a:t>
            </a:r>
            <a:r>
              <a:rPr lang="en-US" sz="2400" dirty="0" smtClean="0">
                <a:solidFill>
                  <a:schemeClr val="tx1"/>
                </a:solidFill>
                <a:latin typeface="Times New Roman" pitchFamily="18" charset="0"/>
                <a:cs typeface="Times New Roman" pitchFamily="18" charset="0"/>
                <a:sym typeface="Wingdings"/>
              </a:rPr>
              <a:t> </a:t>
            </a:r>
            <a:r>
              <a:rPr lang="en-US" sz="2400" dirty="0" err="1" smtClean="0">
                <a:solidFill>
                  <a:schemeClr val="tx1"/>
                </a:solidFill>
                <a:latin typeface="Times New Roman" pitchFamily="18" charset="0"/>
                <a:cs typeface="Times New Roman" pitchFamily="18" charset="0"/>
                <a:sym typeface="Wingdings"/>
              </a:rPr>
              <a:t>phần</a:t>
            </a:r>
            <a:r>
              <a:rPr lang="en-US" sz="2400" dirty="0" smtClean="0">
                <a:solidFill>
                  <a:schemeClr val="tx1"/>
                </a:solidFill>
                <a:latin typeface="Times New Roman" pitchFamily="18" charset="0"/>
                <a:cs typeface="Times New Roman" pitchFamily="18" charset="0"/>
                <a:sym typeface="Wingdings"/>
              </a:rPr>
              <a:t> </a:t>
            </a:r>
            <a:r>
              <a:rPr lang="en-US" sz="2400" dirty="0" err="1" smtClean="0">
                <a:solidFill>
                  <a:schemeClr val="tx1"/>
                </a:solidFill>
                <a:latin typeface="Times New Roman" pitchFamily="18" charset="0"/>
                <a:cs typeface="Times New Roman" pitchFamily="18" charset="0"/>
                <a:sym typeface="Wingdings"/>
              </a:rPr>
              <a:t>nội</a:t>
            </a:r>
            <a:r>
              <a:rPr lang="en-US" sz="2400" dirty="0" smtClean="0">
                <a:solidFill>
                  <a:schemeClr val="tx1"/>
                </a:solidFill>
                <a:latin typeface="Times New Roman" pitchFamily="18" charset="0"/>
                <a:cs typeface="Times New Roman" pitchFamily="18" charset="0"/>
                <a:sym typeface="Wingdings"/>
              </a:rPr>
              <a:t> dung </a:t>
            </a:r>
            <a:r>
              <a:rPr lang="en-US" sz="2400" dirty="0" err="1" smtClean="0">
                <a:solidFill>
                  <a:schemeClr val="tx1"/>
                </a:solidFill>
                <a:latin typeface="Times New Roman" pitchFamily="18" charset="0"/>
                <a:cs typeface="Times New Roman" pitchFamily="18" charset="0"/>
                <a:sym typeface="Wingdings"/>
              </a:rPr>
              <a:t>bài</a:t>
            </a:r>
            <a:r>
              <a:rPr lang="en-US" sz="2400" dirty="0" smtClean="0">
                <a:solidFill>
                  <a:schemeClr val="tx1"/>
                </a:solidFill>
                <a:latin typeface="Times New Roman" pitchFamily="18" charset="0"/>
                <a:cs typeface="Times New Roman" pitchFamily="18" charset="0"/>
                <a:sym typeface="Wingdings"/>
              </a:rPr>
              <a:t> </a:t>
            </a:r>
            <a:r>
              <a:rPr lang="en-US" sz="2400" dirty="0" err="1" smtClean="0">
                <a:solidFill>
                  <a:schemeClr val="tx1"/>
                </a:solidFill>
                <a:latin typeface="Times New Roman" pitchFamily="18" charset="0"/>
                <a:cs typeface="Times New Roman" pitchFamily="18" charset="0"/>
                <a:sym typeface="Wingdings"/>
              </a:rPr>
              <a:t>học</a:t>
            </a:r>
            <a:r>
              <a:rPr lang="en-US" sz="2400" dirty="0" smtClean="0">
                <a:solidFill>
                  <a:schemeClr val="tx1"/>
                </a:solidFill>
                <a:latin typeface="Times New Roman" pitchFamily="18" charset="0"/>
                <a:cs typeface="Times New Roman" pitchFamily="18" charset="0"/>
                <a:sym typeface="Wingdings"/>
              </a:rPr>
              <a:t> </a:t>
            </a:r>
            <a:r>
              <a:rPr lang="en-US" sz="2400" dirty="0" err="1" smtClean="0">
                <a:solidFill>
                  <a:schemeClr val="tx1"/>
                </a:solidFill>
                <a:latin typeface="Times New Roman" pitchFamily="18" charset="0"/>
                <a:cs typeface="Times New Roman" pitchFamily="18" charset="0"/>
                <a:sym typeface="Wingdings"/>
              </a:rPr>
              <a:t>và</a:t>
            </a:r>
            <a:r>
              <a:rPr lang="en-US" sz="2400" dirty="0" smtClean="0">
                <a:solidFill>
                  <a:schemeClr val="tx1"/>
                </a:solidFill>
                <a:latin typeface="Times New Roman" pitchFamily="18" charset="0"/>
                <a:cs typeface="Times New Roman" pitchFamily="18" charset="0"/>
                <a:sym typeface="Wingdings"/>
              </a:rPr>
              <a:t> </a:t>
            </a:r>
            <a:r>
              <a:rPr lang="en-US" sz="2400" dirty="0" err="1" smtClean="0">
                <a:solidFill>
                  <a:schemeClr val="tx1"/>
                </a:solidFill>
                <a:latin typeface="Times New Roman" pitchFamily="18" charset="0"/>
                <a:cs typeface="Times New Roman" pitchFamily="18" charset="0"/>
                <a:sym typeface="Wingdings"/>
              </a:rPr>
              <a:t>phía</a:t>
            </a:r>
            <a:r>
              <a:rPr lang="en-US" sz="2400" dirty="0" smtClean="0">
                <a:solidFill>
                  <a:schemeClr val="tx1"/>
                </a:solidFill>
                <a:latin typeface="Times New Roman" pitchFamily="18" charset="0"/>
                <a:cs typeface="Times New Roman" pitchFamily="18" charset="0"/>
                <a:sym typeface="Wingdings"/>
              </a:rPr>
              <a:t> </a:t>
            </a:r>
            <a:r>
              <a:rPr lang="en-US" sz="2400" dirty="0" err="1" smtClean="0">
                <a:solidFill>
                  <a:schemeClr val="tx1"/>
                </a:solidFill>
                <a:latin typeface="Times New Roman" pitchFamily="18" charset="0"/>
                <a:cs typeface="Times New Roman" pitchFamily="18" charset="0"/>
                <a:sym typeface="Wingdings"/>
              </a:rPr>
              <a:t>sau</a:t>
            </a:r>
            <a:r>
              <a:rPr lang="en-US" sz="2400" dirty="0" smtClean="0">
                <a:solidFill>
                  <a:schemeClr val="tx1"/>
                </a:solidFill>
                <a:latin typeface="Times New Roman" pitchFamily="18" charset="0"/>
                <a:cs typeface="Times New Roman" pitchFamily="18" charset="0"/>
                <a:sym typeface="Wingdings"/>
              </a:rPr>
              <a:t> </a:t>
            </a:r>
            <a:r>
              <a:rPr lang="en-US" sz="2400" dirty="0" err="1" smtClean="0">
                <a:solidFill>
                  <a:schemeClr val="tx1"/>
                </a:solidFill>
                <a:latin typeface="Times New Roman" pitchFamily="18" charset="0"/>
                <a:cs typeface="Times New Roman" pitchFamily="18" charset="0"/>
                <a:sym typeface="Wingdings"/>
              </a:rPr>
              <a:t>phiếu</a:t>
            </a:r>
            <a:r>
              <a:rPr lang="en-US" sz="2400" dirty="0" smtClean="0">
                <a:solidFill>
                  <a:schemeClr val="tx1"/>
                </a:solidFill>
                <a:latin typeface="Times New Roman" pitchFamily="18" charset="0"/>
                <a:cs typeface="Times New Roman" pitchFamily="18" charset="0"/>
                <a:sym typeface="Wingdings"/>
              </a:rPr>
              <a:t> </a:t>
            </a:r>
            <a:r>
              <a:rPr lang="en-US" sz="2400" dirty="0" err="1" smtClean="0">
                <a:solidFill>
                  <a:schemeClr val="tx1"/>
                </a:solidFill>
                <a:latin typeface="Times New Roman" pitchFamily="18" charset="0"/>
                <a:cs typeface="Times New Roman" pitchFamily="18" charset="0"/>
                <a:sym typeface="Wingdings"/>
              </a:rPr>
              <a:t>học</a:t>
            </a:r>
            <a:r>
              <a:rPr lang="en-US" sz="2400" dirty="0" smtClean="0">
                <a:solidFill>
                  <a:schemeClr val="tx1"/>
                </a:solidFill>
                <a:latin typeface="Times New Roman" pitchFamily="18" charset="0"/>
                <a:cs typeface="Times New Roman" pitchFamily="18" charset="0"/>
                <a:sym typeface="Wingdings"/>
              </a:rPr>
              <a:t> </a:t>
            </a:r>
            <a:r>
              <a:rPr lang="en-US" sz="2400" dirty="0" err="1" smtClean="0">
                <a:solidFill>
                  <a:schemeClr val="tx1"/>
                </a:solidFill>
                <a:latin typeface="Times New Roman" pitchFamily="18" charset="0"/>
                <a:cs typeface="Times New Roman" pitchFamily="18" charset="0"/>
                <a:sym typeface="Wingdings"/>
              </a:rPr>
              <a:t>tập</a:t>
            </a:r>
            <a:r>
              <a:rPr lang="en-US" sz="2400" dirty="0" smtClean="0">
                <a:solidFill>
                  <a:schemeClr val="tx1"/>
                </a:solidFill>
                <a:latin typeface="Times New Roman" pitchFamily="18" charset="0"/>
                <a:cs typeface="Times New Roman" pitchFamily="18" charset="0"/>
                <a:sym typeface="Wingdings"/>
              </a:rPr>
              <a:t>.</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82333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50127"/>
            <a:ext cx="9144000" cy="410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457200" y="228600"/>
            <a:ext cx="8305800" cy="2362199"/>
          </a:xfrm>
        </p:spPr>
        <p:txBody>
          <a:bodyPr>
            <a:normAutofit/>
          </a:bodyPr>
          <a:lstStyle/>
          <a:p>
            <a:pPr algn="just"/>
            <a:r>
              <a:rPr lang="en-US" sz="2600" b="1" dirty="0" smtClean="0">
                <a:solidFill>
                  <a:srgbClr val="FF6600"/>
                </a:solidFill>
                <a:latin typeface="Times New Roman" pitchFamily="18" charset="0"/>
                <a:cs typeface="Times New Roman" pitchFamily="18" charset="0"/>
                <a:sym typeface="Wingdings 2"/>
              </a:rPr>
              <a:t> </a:t>
            </a:r>
            <a:r>
              <a:rPr lang="en-US" sz="2600" b="1" dirty="0" err="1" smtClean="0">
                <a:solidFill>
                  <a:srgbClr val="FF6600"/>
                </a:solidFill>
                <a:latin typeface="Times New Roman" pitchFamily="18" charset="0"/>
                <a:cs typeface="Times New Roman" pitchFamily="18" charset="0"/>
              </a:rPr>
              <a:t>Tình</a:t>
            </a:r>
            <a:r>
              <a:rPr lang="en-US" sz="2600" b="1" dirty="0" smtClean="0">
                <a:solidFill>
                  <a:srgbClr val="FF6600"/>
                </a:solidFill>
                <a:latin typeface="Times New Roman" pitchFamily="18" charset="0"/>
                <a:cs typeface="Times New Roman" pitchFamily="18" charset="0"/>
              </a:rPr>
              <a:t> </a:t>
            </a:r>
            <a:r>
              <a:rPr lang="en-US" sz="2600" b="1" dirty="0" err="1" smtClean="0">
                <a:solidFill>
                  <a:srgbClr val="FF6600"/>
                </a:solidFill>
                <a:latin typeface="Times New Roman" pitchFamily="18" charset="0"/>
                <a:cs typeface="Times New Roman" pitchFamily="18" charset="0"/>
              </a:rPr>
              <a:t>huống</a:t>
            </a:r>
            <a:r>
              <a:rPr lang="en-US" sz="2600" b="1" dirty="0" smtClean="0">
                <a:solidFill>
                  <a:srgbClr val="FF6600"/>
                </a:solidFill>
                <a:latin typeface="Times New Roman" pitchFamily="18" charset="0"/>
                <a:cs typeface="Times New Roman" pitchFamily="18" charset="0"/>
              </a:rPr>
              <a:t>:</a:t>
            </a:r>
          </a:p>
          <a:p>
            <a:pPr algn="just"/>
            <a:r>
              <a:rPr lang="en-US" sz="2600" dirty="0" err="1" smtClean="0">
                <a:solidFill>
                  <a:schemeClr val="tx1"/>
                </a:solidFill>
                <a:latin typeface="Times New Roman" pitchFamily="18" charset="0"/>
                <a:cs typeface="Times New Roman" pitchFamily="18" charset="0"/>
              </a:rPr>
              <a:t>Bé</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Tâm</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là</a:t>
            </a:r>
            <a:r>
              <a:rPr lang="en-US" sz="2600" dirty="0" smtClean="0">
                <a:solidFill>
                  <a:schemeClr val="tx1"/>
                </a:solidFill>
                <a:latin typeface="Times New Roman" pitchFamily="18" charset="0"/>
                <a:cs typeface="Times New Roman" pitchFamily="18" charset="0"/>
              </a:rPr>
              <a:t> con </a:t>
            </a:r>
            <a:r>
              <a:rPr lang="en-US" sz="2600" dirty="0" err="1" smtClean="0">
                <a:solidFill>
                  <a:schemeClr val="tx1"/>
                </a:solidFill>
                <a:latin typeface="Times New Roman" pitchFamily="18" charset="0"/>
                <a:cs typeface="Times New Roman" pitchFamily="18" charset="0"/>
              </a:rPr>
              <a:t>gái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của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anh</a:t>
            </a:r>
            <a:r>
              <a:rPr lang="en-US" sz="2600" dirty="0" smtClean="0">
                <a:solidFill>
                  <a:schemeClr val="tx1"/>
                </a:solidFill>
                <a:latin typeface="Times New Roman" pitchFamily="18" charset="0"/>
                <a:cs typeface="Times New Roman" pitchFamily="18" charset="0"/>
              </a:rPr>
              <a:t> H </a:t>
            </a:r>
            <a:r>
              <a:rPr lang="en-US" sz="2600" dirty="0" err="1" smtClean="0">
                <a:solidFill>
                  <a:schemeClr val="tx1"/>
                </a:solidFill>
                <a:latin typeface="Times New Roman" pitchFamily="18" charset="0"/>
                <a:cs typeface="Times New Roman" pitchFamily="18" charset="0"/>
              </a:rPr>
              <a:t>và</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chị</a:t>
            </a:r>
            <a:r>
              <a:rPr lang="en-US" sz="2600" dirty="0" smtClean="0">
                <a:solidFill>
                  <a:schemeClr val="tx1"/>
                </a:solidFill>
                <a:latin typeface="Times New Roman" pitchFamily="18" charset="0"/>
                <a:cs typeface="Times New Roman" pitchFamily="18" charset="0"/>
              </a:rPr>
              <a:t> B, </a:t>
            </a:r>
            <a:r>
              <a:rPr lang="en-US" sz="2600" dirty="0" err="1" smtClean="0">
                <a:solidFill>
                  <a:schemeClr val="tx1"/>
                </a:solidFill>
                <a:latin typeface="Times New Roman" pitchFamily="18" charset="0"/>
                <a:cs typeface="Times New Roman" pitchFamily="18" charset="0"/>
              </a:rPr>
              <a:t>gia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đình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của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anh</a:t>
            </a:r>
            <a:r>
              <a:rPr lang="en-US" sz="2600" dirty="0" smtClean="0">
                <a:solidFill>
                  <a:schemeClr val="tx1"/>
                </a:solidFill>
                <a:latin typeface="Times New Roman" pitchFamily="18" charset="0"/>
                <a:cs typeface="Times New Roman" pitchFamily="18" charset="0"/>
              </a:rPr>
              <a:t> H </a:t>
            </a:r>
            <a:r>
              <a:rPr lang="en-US" sz="2600" dirty="0" err="1" smtClean="0">
                <a:solidFill>
                  <a:schemeClr val="tx1"/>
                </a:solidFill>
                <a:latin typeface="Times New Roman" pitchFamily="18" charset="0"/>
                <a:cs typeface="Times New Roman" pitchFamily="18" charset="0"/>
              </a:rPr>
              <a:t>và</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chị</a:t>
            </a:r>
            <a:r>
              <a:rPr lang="en-US" sz="2600" dirty="0" smtClean="0">
                <a:solidFill>
                  <a:schemeClr val="tx1"/>
                </a:solidFill>
                <a:latin typeface="Times New Roman" pitchFamily="18" charset="0"/>
                <a:cs typeface="Times New Roman" pitchFamily="18" charset="0"/>
              </a:rPr>
              <a:t> B </a:t>
            </a:r>
            <a:r>
              <a:rPr lang="en-US" sz="2600" dirty="0" err="1" smtClean="0">
                <a:solidFill>
                  <a:schemeClr val="tx1"/>
                </a:solidFill>
                <a:latin typeface="Times New Roman" pitchFamily="18" charset="0"/>
                <a:cs typeface="Times New Roman" pitchFamily="18" charset="0"/>
              </a:rPr>
              <a:t>cũng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rất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khó</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khăn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Khi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bé</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Tâm</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học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tới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lớp</a:t>
            </a:r>
            <a:r>
              <a:rPr lang="en-US" sz="2600" dirty="0" smtClean="0">
                <a:solidFill>
                  <a:schemeClr val="tx1"/>
                </a:solidFill>
                <a:latin typeface="Times New Roman" pitchFamily="18" charset="0"/>
                <a:cs typeface="Times New Roman" pitchFamily="18" charset="0"/>
              </a:rPr>
              <a:t> 6 </a:t>
            </a:r>
            <a:r>
              <a:rPr lang="en-US" sz="2600" dirty="0" err="1" smtClean="0">
                <a:solidFill>
                  <a:schemeClr val="tx1"/>
                </a:solidFill>
                <a:latin typeface="Times New Roman" pitchFamily="18" charset="0"/>
                <a:cs typeface="Times New Roman" pitchFamily="18" charset="0"/>
              </a:rPr>
              <a:t>thì</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anh</a:t>
            </a:r>
            <a:r>
              <a:rPr lang="en-US" sz="2600" dirty="0" smtClean="0">
                <a:solidFill>
                  <a:schemeClr val="tx1"/>
                </a:solidFill>
                <a:latin typeface="Times New Roman" pitchFamily="18" charset="0"/>
                <a:cs typeface="Times New Roman" pitchFamily="18" charset="0"/>
              </a:rPr>
              <a:t> H </a:t>
            </a:r>
            <a:r>
              <a:rPr lang="en-US" sz="2600" dirty="0" err="1" smtClean="0">
                <a:solidFill>
                  <a:schemeClr val="tx1"/>
                </a:solidFill>
                <a:latin typeface="Times New Roman" pitchFamily="18" charset="0"/>
                <a:cs typeface="Times New Roman" pitchFamily="18" charset="0"/>
              </a:rPr>
              <a:t>và</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chị</a:t>
            </a:r>
            <a:r>
              <a:rPr lang="en-US" sz="2600" dirty="0" smtClean="0">
                <a:solidFill>
                  <a:schemeClr val="tx1"/>
                </a:solidFill>
                <a:latin typeface="Times New Roman" pitchFamily="18" charset="0"/>
                <a:cs typeface="Times New Roman" pitchFamily="18" charset="0"/>
              </a:rPr>
              <a:t> B </a:t>
            </a:r>
            <a:r>
              <a:rPr lang="en-US" sz="2600" dirty="0" err="1" smtClean="0">
                <a:solidFill>
                  <a:schemeClr val="tx1"/>
                </a:solidFill>
                <a:latin typeface="Times New Roman" pitchFamily="18" charset="0"/>
                <a:cs typeface="Times New Roman" pitchFamily="18" charset="0"/>
              </a:rPr>
              <a:t>quyết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đinh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cho</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bé</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Tâm</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nghỉ</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học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vì</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cho</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rằng</a:t>
            </a:r>
            <a:r>
              <a:rPr lang="en-US" sz="2600" dirty="0" smtClean="0">
                <a:solidFill>
                  <a:schemeClr val="tx1"/>
                </a:solidFill>
                <a:latin typeface="Times New Roman" pitchFamily="18" charset="0"/>
                <a:cs typeface="Times New Roman" pitchFamily="18" charset="0"/>
              </a:rPr>
              <a:t>: Con </a:t>
            </a:r>
            <a:r>
              <a:rPr lang="en-US" sz="2600" dirty="0" err="1" smtClean="0">
                <a:solidFill>
                  <a:schemeClr val="tx1"/>
                </a:solidFill>
                <a:latin typeface="Times New Roman" pitchFamily="18" charset="0"/>
                <a:cs typeface="Times New Roman" pitchFamily="18" charset="0"/>
              </a:rPr>
              <a:t>gái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không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cần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phải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học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nhiều</a:t>
            </a:r>
            <a:r>
              <a:rPr lang="en-US" sz="2600" dirty="0" smtClean="0">
                <a:solidFill>
                  <a:schemeClr val="tx1"/>
                </a:solidFill>
                <a:latin typeface="Times New Roman" pitchFamily="18" charset="0"/>
                <a:cs typeface="Times New Roman" pitchFamily="18" charset="0"/>
              </a:rPr>
              <a:t>.</a:t>
            </a:r>
          </a:p>
          <a:p>
            <a:pPr algn="just"/>
            <a:endParaRPr lang="en-US" sz="2600" dirty="0" smtClean="0">
              <a:solidFill>
                <a:schemeClr val="tx1"/>
              </a:solidFill>
              <a:latin typeface="Times New Roman" pitchFamily="18" charset="0"/>
              <a:cs typeface="Times New Roman" pitchFamily="18" charset="0"/>
            </a:endParaRPr>
          </a:p>
          <a:p>
            <a:pPr algn="just"/>
            <a:endParaRPr lang="en-US" sz="2400" dirty="0" smtClean="0">
              <a:solidFill>
                <a:schemeClr val="tx1"/>
              </a:solidFill>
              <a:latin typeface="Times New Roman" pitchFamily="18" charset="0"/>
              <a:cs typeface="Times New Roman" pitchFamily="18" charset="0"/>
            </a:endParaRPr>
          </a:p>
          <a:p>
            <a:pPr algn="just"/>
            <a:endParaRPr lang="en-US" sz="2400" dirty="0">
              <a:solidFill>
                <a:schemeClr val="tx1"/>
              </a:solidFill>
              <a:latin typeface="Times New Roman" pitchFamily="18" charset="0"/>
              <a:cs typeface="Times New Roman" pitchFamily="18" charset="0"/>
            </a:endParaRPr>
          </a:p>
        </p:txBody>
      </p:sp>
      <p:sp>
        <p:nvSpPr>
          <p:cNvPr id="2" name="Rectangle 1"/>
          <p:cNvSpPr/>
          <p:nvPr/>
        </p:nvSpPr>
        <p:spPr>
          <a:xfrm>
            <a:off x="1066800" y="3200400"/>
            <a:ext cx="4724400" cy="1384995"/>
          </a:xfrm>
          <a:prstGeom prst="rect">
            <a:avLst/>
          </a:prstGeom>
        </p:spPr>
        <p:txBody>
          <a:bodyPr wrap="square">
            <a:spAutoFit/>
          </a:bodyPr>
          <a:lstStyle/>
          <a:p>
            <a:pPr lvl="0" algn="just">
              <a:spcBef>
                <a:spcPts val="0"/>
              </a:spcBef>
            </a:pPr>
            <a:r>
              <a:rPr lang="en-US" sz="2800" b="1" i="1" dirty="0" smtClean="0">
                <a:solidFill>
                  <a:prstClr val="black"/>
                </a:solidFill>
                <a:latin typeface="Times New Roman" pitchFamily="18" charset="0"/>
                <a:cs typeface="Times New Roman" pitchFamily="18" charset="0"/>
                <a:sym typeface="Wingdings 2"/>
              </a:rPr>
              <a:t> </a:t>
            </a:r>
            <a:r>
              <a:rPr lang="en-US" sz="2800" b="1" i="1" dirty="0" err="1">
                <a:solidFill>
                  <a:prstClr val="black"/>
                </a:solidFill>
                <a:latin typeface="Times New Roman" pitchFamily="18" charset="0"/>
                <a:cs typeface="Times New Roman" pitchFamily="18" charset="0"/>
              </a:rPr>
              <a:t>Em</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có</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nhận</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xét</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gì</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về</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quyết</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định</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và</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suy</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nghĩ</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của</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anh</a:t>
            </a:r>
            <a:r>
              <a:rPr lang="en-US" sz="2800" b="1" i="1" dirty="0">
                <a:solidFill>
                  <a:prstClr val="black"/>
                </a:solidFill>
                <a:latin typeface="Times New Roman" pitchFamily="18" charset="0"/>
                <a:cs typeface="Times New Roman" pitchFamily="18" charset="0"/>
              </a:rPr>
              <a:t> H </a:t>
            </a:r>
            <a:r>
              <a:rPr lang="en-US" sz="2800" b="1" i="1" dirty="0" err="1">
                <a:solidFill>
                  <a:prstClr val="black"/>
                </a:solidFill>
                <a:latin typeface="Times New Roman" pitchFamily="18" charset="0"/>
                <a:cs typeface="Times New Roman" pitchFamily="18" charset="0"/>
              </a:rPr>
              <a:t>và</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chị</a:t>
            </a:r>
            <a:r>
              <a:rPr lang="en-US" sz="2800" b="1" i="1" dirty="0">
                <a:solidFill>
                  <a:prstClr val="black"/>
                </a:solidFill>
                <a:latin typeface="Times New Roman" pitchFamily="18" charset="0"/>
                <a:cs typeface="Times New Roman" pitchFamily="18" charset="0"/>
              </a:rPr>
              <a:t> B? </a:t>
            </a:r>
          </a:p>
        </p:txBody>
      </p:sp>
    </p:spTree>
    <p:extLst>
      <p:ext uri="{BB962C8B-B14F-4D97-AF65-F5344CB8AC3E}">
        <p14:creationId xmlns:p14="http://schemas.microsoft.com/office/powerpoint/2010/main" val="1300845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990599" y="304800"/>
            <a:ext cx="7239001" cy="6248400"/>
          </a:xfrm>
        </p:spPr>
        <p:txBody>
          <a:bodyPr>
            <a:normAutofit/>
          </a:bodyPr>
          <a:lstStyle/>
          <a:p>
            <a:pPr algn="just">
              <a:lnSpc>
                <a:spcPct val="107000"/>
              </a:lnSpc>
              <a:spcBef>
                <a:spcPts val="0"/>
              </a:spcBef>
              <a:spcAft>
                <a:spcPts val="800"/>
              </a:spcAft>
            </a:pPr>
            <a:r>
              <a:rPr lang="en-US" sz="2200" dirty="0" err="1" smtClean="0">
                <a:solidFill>
                  <a:schemeClr val="tx1"/>
                </a:solidFill>
                <a:effectLst/>
                <a:latin typeface="Times New Roman"/>
                <a:ea typeface="Calibri"/>
                <a:cs typeface="Times New Roman"/>
              </a:rPr>
              <a:t>Anh</a:t>
            </a:r>
            <a:r>
              <a:rPr lang="en-US" sz="2200" dirty="0" smtClean="0">
                <a:solidFill>
                  <a:schemeClr val="tx1"/>
                </a:solidFill>
                <a:effectLst/>
                <a:latin typeface="Times New Roman"/>
                <a:ea typeface="Calibri"/>
                <a:cs typeface="Times New Roman"/>
              </a:rPr>
              <a:t> H </a:t>
            </a:r>
            <a:r>
              <a:rPr lang="en-US" sz="2200" dirty="0" err="1" smtClean="0">
                <a:solidFill>
                  <a:schemeClr val="tx1"/>
                </a:solidFill>
                <a:effectLst/>
                <a:latin typeface="Times New Roman"/>
                <a:ea typeface="Calibri"/>
                <a:cs typeface="Times New Roman"/>
              </a:rPr>
              <a:t>và</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chị</a:t>
            </a:r>
            <a:r>
              <a:rPr lang="en-US" sz="2200" dirty="0" smtClean="0">
                <a:solidFill>
                  <a:schemeClr val="tx1"/>
                </a:solidFill>
                <a:effectLst/>
                <a:latin typeface="Times New Roman"/>
                <a:ea typeface="Calibri"/>
                <a:cs typeface="Times New Roman"/>
              </a:rPr>
              <a:t> B </a:t>
            </a:r>
            <a:r>
              <a:rPr lang="en-US" sz="2200" dirty="0" err="1" smtClean="0">
                <a:solidFill>
                  <a:schemeClr val="tx1"/>
                </a:solidFill>
                <a:effectLst/>
                <a:latin typeface="Times New Roman"/>
                <a:ea typeface="Calibri"/>
                <a:cs typeface="Times New Roman"/>
              </a:rPr>
              <a:t>quyết</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định</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như</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vậy</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là</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sai</a:t>
            </a:r>
            <a:r>
              <a:rPr lang="en-US" sz="2200" dirty="0" smtClean="0">
                <a:solidFill>
                  <a:schemeClr val="tx1"/>
                </a:solidFill>
                <a:effectLst/>
                <a:latin typeface="Times New Roman"/>
                <a:ea typeface="Calibri"/>
                <a:cs typeface="Times New Roman"/>
              </a:rPr>
              <a:t>, vi </a:t>
            </a:r>
            <a:r>
              <a:rPr lang="en-US" sz="2200" dirty="0" err="1" smtClean="0">
                <a:solidFill>
                  <a:schemeClr val="tx1"/>
                </a:solidFill>
                <a:effectLst/>
                <a:latin typeface="Times New Roman"/>
                <a:ea typeface="Calibri"/>
                <a:cs typeface="Times New Roman"/>
              </a:rPr>
              <a:t>phạm</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pháp</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luật</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về</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Bình</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đẳng</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giới</a:t>
            </a:r>
            <a:r>
              <a:rPr lang="en-US" sz="2200" dirty="0" smtClean="0">
                <a:solidFill>
                  <a:schemeClr val="tx1"/>
                </a:solidFill>
                <a:effectLst/>
                <a:latin typeface="Times New Roman"/>
                <a:ea typeface="Calibri"/>
                <a:cs typeface="Times New Roman"/>
              </a:rPr>
              <a:t>.</a:t>
            </a:r>
            <a:endParaRPr lang="en-US" sz="2200" dirty="0">
              <a:solidFill>
                <a:schemeClr val="tx1"/>
              </a:solidFill>
              <a:ea typeface="Calibri"/>
              <a:cs typeface="Times New Roman"/>
            </a:endParaRPr>
          </a:p>
          <a:p>
            <a:pPr algn="just">
              <a:lnSpc>
                <a:spcPct val="107000"/>
              </a:lnSpc>
              <a:spcBef>
                <a:spcPts val="0"/>
              </a:spcBef>
              <a:spcAft>
                <a:spcPts val="800"/>
              </a:spcAft>
            </a:pPr>
            <a:r>
              <a:rPr lang="en-US" sz="2200" dirty="0" err="1" smtClean="0">
                <a:solidFill>
                  <a:schemeClr val="tx1"/>
                </a:solidFill>
                <a:effectLst/>
                <a:latin typeface="Times New Roman"/>
                <a:ea typeface="Calibri"/>
                <a:cs typeface="Times New Roman"/>
              </a:rPr>
              <a:t>Vì</a:t>
            </a:r>
            <a:r>
              <a:rPr lang="en-US" sz="2200" dirty="0" smtClean="0">
                <a:solidFill>
                  <a:schemeClr val="tx1"/>
                </a:solidFill>
                <a:effectLst/>
                <a:latin typeface="Times New Roman"/>
                <a:ea typeface="Calibri"/>
                <a:cs typeface="Times New Roman"/>
              </a:rPr>
              <a:t> :</a:t>
            </a:r>
            <a:endParaRPr lang="en-US" sz="2200" dirty="0">
              <a:solidFill>
                <a:schemeClr val="tx1"/>
              </a:solidFill>
              <a:ea typeface="Calibri"/>
              <a:cs typeface="Times New Roman"/>
            </a:endParaRPr>
          </a:p>
          <a:p>
            <a:pPr marR="0" lvl="0" algn="just">
              <a:lnSpc>
                <a:spcPct val="107000"/>
              </a:lnSpc>
              <a:spcBef>
                <a:spcPts val="0"/>
              </a:spcBef>
              <a:spcAft>
                <a:spcPts val="0"/>
              </a:spcAft>
            </a:pPr>
            <a:r>
              <a:rPr lang="en-US" sz="2200" dirty="0" smtClean="0">
                <a:solidFill>
                  <a:schemeClr val="tx1"/>
                </a:solidFill>
                <a:effectLst/>
                <a:latin typeface="Times New Roman"/>
                <a:ea typeface="Calibri"/>
                <a:cs typeface="Times New Roman"/>
              </a:rPr>
              <a:t>- Theo </a:t>
            </a:r>
            <a:r>
              <a:rPr lang="en-US" sz="2200" dirty="0" err="1" smtClean="0">
                <a:solidFill>
                  <a:schemeClr val="tx1"/>
                </a:solidFill>
                <a:effectLst/>
                <a:latin typeface="Times New Roman"/>
                <a:ea typeface="Calibri"/>
                <a:cs typeface="Times New Roman"/>
              </a:rPr>
              <a:t>khoản</a:t>
            </a:r>
            <a:r>
              <a:rPr lang="en-US" sz="2200" dirty="0" smtClean="0">
                <a:solidFill>
                  <a:schemeClr val="tx1"/>
                </a:solidFill>
                <a:effectLst/>
                <a:latin typeface="Times New Roman"/>
                <a:ea typeface="Calibri"/>
                <a:cs typeface="Times New Roman"/>
              </a:rPr>
              <a:t> 1 </a:t>
            </a:r>
            <a:r>
              <a:rPr lang="en-US" sz="2200" dirty="0" err="1" smtClean="0">
                <a:solidFill>
                  <a:schemeClr val="tx1"/>
                </a:solidFill>
                <a:effectLst/>
                <a:latin typeface="Times New Roman"/>
                <a:ea typeface="Calibri"/>
                <a:cs typeface="Times New Roman"/>
              </a:rPr>
              <a:t>điều</a:t>
            </a:r>
            <a:r>
              <a:rPr lang="en-US" sz="2200" dirty="0" smtClean="0">
                <a:solidFill>
                  <a:schemeClr val="tx1"/>
                </a:solidFill>
                <a:effectLst/>
                <a:latin typeface="Times New Roman"/>
                <a:ea typeface="Calibri"/>
                <a:cs typeface="Times New Roman"/>
              </a:rPr>
              <a:t> 14 </a:t>
            </a:r>
            <a:r>
              <a:rPr lang="en-US" sz="2200" dirty="0" err="1" smtClean="0">
                <a:solidFill>
                  <a:schemeClr val="tx1"/>
                </a:solidFill>
                <a:effectLst/>
                <a:latin typeface="Times New Roman"/>
                <a:ea typeface="Calibri"/>
                <a:cs typeface="Times New Roman"/>
              </a:rPr>
              <a:t>Chương</a:t>
            </a:r>
            <a:r>
              <a:rPr lang="en-US" sz="2200" dirty="0" smtClean="0">
                <a:solidFill>
                  <a:schemeClr val="tx1"/>
                </a:solidFill>
                <a:effectLst/>
                <a:latin typeface="Times New Roman"/>
                <a:ea typeface="Calibri"/>
                <a:cs typeface="Times New Roman"/>
              </a:rPr>
              <a:t> II </a:t>
            </a:r>
            <a:r>
              <a:rPr lang="en-US" sz="2200" dirty="0" err="1" smtClean="0">
                <a:solidFill>
                  <a:schemeClr val="tx1"/>
                </a:solidFill>
                <a:effectLst/>
                <a:latin typeface="Times New Roman"/>
                <a:ea typeface="Calibri"/>
                <a:cs typeface="Times New Roman"/>
              </a:rPr>
              <a:t>luật</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Bình</a:t>
            </a:r>
            <a:r>
              <a:rPr lang="en-US" sz="2200" dirty="0" smtClean="0">
                <a:solidFill>
                  <a:schemeClr val="tx1"/>
                </a:solidFill>
                <a:effectLst/>
                <a:latin typeface="Times New Roman"/>
                <a:ea typeface="Calibri"/>
                <a:cs typeface="Times New Roman"/>
              </a:rPr>
              <a:t> </a:t>
            </a:r>
            <a:r>
              <a:rPr lang="en-US" sz="2200" dirty="0" err="1" smtClean="0">
                <a:solidFill>
                  <a:schemeClr val="tx1"/>
                </a:solidFill>
                <a:latin typeface="Times New Roman"/>
                <a:ea typeface="Calibri"/>
                <a:cs typeface="Times New Roman"/>
              </a:rPr>
              <a:t>đ</a:t>
            </a:r>
            <a:r>
              <a:rPr lang="en-US" sz="2200" dirty="0" err="1" smtClean="0">
                <a:solidFill>
                  <a:schemeClr val="tx1"/>
                </a:solidFill>
                <a:effectLst/>
                <a:latin typeface="Times New Roman"/>
                <a:ea typeface="Calibri"/>
                <a:cs typeface="Times New Roman"/>
              </a:rPr>
              <a:t>ẳng</a:t>
            </a:r>
            <a:r>
              <a:rPr lang="en-US" sz="2200" dirty="0" smtClean="0">
                <a:solidFill>
                  <a:schemeClr val="tx1"/>
                </a:solidFill>
                <a:effectLst/>
                <a:latin typeface="Times New Roman"/>
                <a:ea typeface="Calibri"/>
                <a:cs typeface="Times New Roman"/>
              </a:rPr>
              <a:t> </a:t>
            </a:r>
            <a:r>
              <a:rPr lang="en-US" sz="2200" dirty="0" err="1">
                <a:solidFill>
                  <a:schemeClr val="tx1"/>
                </a:solidFill>
                <a:latin typeface="Times New Roman"/>
                <a:ea typeface="Calibri"/>
                <a:cs typeface="Times New Roman"/>
              </a:rPr>
              <a:t>g</a:t>
            </a:r>
            <a:r>
              <a:rPr lang="en-US" sz="2200" dirty="0" err="1" smtClean="0">
                <a:solidFill>
                  <a:schemeClr val="tx1"/>
                </a:solidFill>
                <a:effectLst/>
                <a:latin typeface="Times New Roman"/>
                <a:ea typeface="Calibri"/>
                <a:cs typeface="Times New Roman"/>
              </a:rPr>
              <a:t>iới</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quy</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định</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sự</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Bình</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đẳng</a:t>
            </a:r>
            <a:r>
              <a:rPr lang="en-US" sz="2200" dirty="0" smtClean="0">
                <a:solidFill>
                  <a:schemeClr val="tx1"/>
                </a:solidFill>
                <a:effectLst/>
                <a:latin typeface="Times New Roman"/>
                <a:ea typeface="Calibri"/>
                <a:cs typeface="Times New Roman"/>
              </a:rPr>
              <a:t> </a:t>
            </a:r>
            <a:r>
              <a:rPr lang="en-US" sz="2200" dirty="0" err="1">
                <a:solidFill>
                  <a:schemeClr val="tx1"/>
                </a:solidFill>
                <a:latin typeface="Times New Roman"/>
                <a:ea typeface="Calibri"/>
                <a:cs typeface="Times New Roman"/>
              </a:rPr>
              <a:t>g</a:t>
            </a:r>
            <a:r>
              <a:rPr lang="en-US" sz="2200" dirty="0" err="1" smtClean="0">
                <a:solidFill>
                  <a:schemeClr val="tx1"/>
                </a:solidFill>
                <a:effectLst/>
                <a:latin typeface="Times New Roman"/>
                <a:ea typeface="Calibri"/>
                <a:cs typeface="Times New Roman"/>
              </a:rPr>
              <a:t>iới</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trong</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lĩnh</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vực</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giáo</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dục</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đào</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tạo</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có</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nội</a:t>
            </a:r>
            <a:r>
              <a:rPr lang="en-US" sz="2200" dirty="0" smtClean="0">
                <a:solidFill>
                  <a:schemeClr val="tx1"/>
                </a:solidFill>
                <a:effectLst/>
                <a:latin typeface="Times New Roman"/>
                <a:ea typeface="Calibri"/>
                <a:cs typeface="Times New Roman"/>
              </a:rPr>
              <a:t> dung </a:t>
            </a:r>
            <a:r>
              <a:rPr lang="en-US" sz="2200" dirty="0" err="1" smtClean="0">
                <a:solidFill>
                  <a:schemeClr val="tx1"/>
                </a:solidFill>
                <a:effectLst/>
                <a:latin typeface="Times New Roman"/>
                <a:ea typeface="Calibri"/>
                <a:cs typeface="Times New Roman"/>
              </a:rPr>
              <a:t>như</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sau</a:t>
            </a:r>
            <a:r>
              <a:rPr lang="en-US" sz="2200" dirty="0" smtClean="0">
                <a:solidFill>
                  <a:schemeClr val="tx1"/>
                </a:solidFill>
                <a:effectLst/>
                <a:latin typeface="Times New Roman"/>
                <a:ea typeface="Calibri"/>
                <a:cs typeface="Times New Roman"/>
              </a:rPr>
              <a:t> “Nam </a:t>
            </a:r>
            <a:r>
              <a:rPr lang="en-US" sz="2200" dirty="0" err="1" smtClean="0">
                <a:solidFill>
                  <a:schemeClr val="tx1"/>
                </a:solidFill>
                <a:effectLst/>
                <a:latin typeface="Times New Roman"/>
                <a:ea typeface="Calibri"/>
                <a:cs typeface="Times New Roman"/>
              </a:rPr>
              <a:t>nữ</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bình</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đẳng</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về</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độ</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tuổi</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đi</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học</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đào</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tạo</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bồi</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dưỡng</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Khoản</a:t>
            </a:r>
            <a:r>
              <a:rPr lang="en-US" sz="2200" dirty="0" smtClean="0">
                <a:solidFill>
                  <a:schemeClr val="tx1"/>
                </a:solidFill>
                <a:effectLst/>
                <a:latin typeface="Times New Roman"/>
                <a:ea typeface="Calibri"/>
                <a:cs typeface="Times New Roman"/>
              </a:rPr>
              <a:t> 4 – </a:t>
            </a:r>
            <a:r>
              <a:rPr lang="en-US" sz="2200" dirty="0" err="1" smtClean="0">
                <a:solidFill>
                  <a:schemeClr val="tx1"/>
                </a:solidFill>
                <a:effectLst/>
                <a:latin typeface="Times New Roman"/>
                <a:ea typeface="Calibri"/>
                <a:cs typeface="Times New Roman"/>
              </a:rPr>
              <a:t>điều</a:t>
            </a:r>
            <a:r>
              <a:rPr lang="en-US" sz="2200" dirty="0" smtClean="0">
                <a:solidFill>
                  <a:schemeClr val="tx1"/>
                </a:solidFill>
                <a:effectLst/>
                <a:latin typeface="Times New Roman"/>
                <a:ea typeface="Calibri"/>
                <a:cs typeface="Times New Roman"/>
              </a:rPr>
              <a:t> 18 “ con </a:t>
            </a:r>
            <a:r>
              <a:rPr lang="en-US" sz="2200" dirty="0" err="1" smtClean="0">
                <a:solidFill>
                  <a:schemeClr val="tx1"/>
                </a:solidFill>
                <a:effectLst/>
                <a:latin typeface="Times New Roman"/>
                <a:ea typeface="Calibri"/>
                <a:cs typeface="Times New Roman"/>
              </a:rPr>
              <a:t>trai</a:t>
            </a:r>
            <a:r>
              <a:rPr lang="en-US" sz="2200" dirty="0" smtClean="0">
                <a:solidFill>
                  <a:schemeClr val="tx1"/>
                </a:solidFill>
                <a:effectLst/>
                <a:latin typeface="Times New Roman"/>
                <a:ea typeface="Calibri"/>
                <a:cs typeface="Times New Roman"/>
              </a:rPr>
              <a:t>, con </a:t>
            </a:r>
            <a:r>
              <a:rPr lang="en-US" sz="2200" dirty="0" err="1" smtClean="0">
                <a:solidFill>
                  <a:schemeClr val="tx1"/>
                </a:solidFill>
                <a:effectLst/>
                <a:latin typeface="Times New Roman"/>
                <a:ea typeface="Calibri"/>
                <a:cs typeface="Times New Roman"/>
              </a:rPr>
              <a:t>gái</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được</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gia</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đình</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chăm</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sóc</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giáo</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dục</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và</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tạo</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điều</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kiện</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như</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nhau</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để</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học</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tập</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lao</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động</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vui</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chơi</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giải</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trí</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và</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phát</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triển</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Như</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vây</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theo</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điều</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này</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thì</a:t>
            </a:r>
            <a:r>
              <a:rPr lang="en-US" sz="2200" dirty="0" smtClean="0">
                <a:solidFill>
                  <a:schemeClr val="tx1"/>
                </a:solidFill>
                <a:effectLst/>
                <a:latin typeface="Times New Roman"/>
                <a:ea typeface="Calibri"/>
                <a:cs typeface="Times New Roman"/>
              </a:rPr>
              <a:t> con </a:t>
            </a:r>
            <a:r>
              <a:rPr lang="en-US" sz="2200" dirty="0" err="1" smtClean="0">
                <a:solidFill>
                  <a:schemeClr val="tx1"/>
                </a:solidFill>
                <a:effectLst/>
                <a:latin typeface="Times New Roman"/>
                <a:ea typeface="Calibri"/>
                <a:cs typeface="Times New Roman"/>
              </a:rPr>
              <a:t>gái</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của</a:t>
            </a:r>
            <a:r>
              <a:rPr lang="en-US" sz="2200" dirty="0" smtClean="0">
                <a:solidFill>
                  <a:schemeClr val="tx1"/>
                </a:solidFill>
                <a:effectLst/>
                <a:latin typeface="Times New Roman"/>
                <a:ea typeface="Calibri"/>
                <a:cs typeface="Times New Roman"/>
              </a:rPr>
              <a:t> a H </a:t>
            </a:r>
            <a:r>
              <a:rPr lang="en-US" sz="2200" dirty="0" err="1" smtClean="0">
                <a:solidFill>
                  <a:schemeClr val="tx1"/>
                </a:solidFill>
                <a:effectLst/>
                <a:latin typeface="Times New Roman"/>
                <a:ea typeface="Calibri"/>
                <a:cs typeface="Times New Roman"/>
              </a:rPr>
              <a:t>và</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chị</a:t>
            </a:r>
            <a:r>
              <a:rPr lang="en-US" sz="2200" dirty="0" smtClean="0">
                <a:solidFill>
                  <a:schemeClr val="tx1"/>
                </a:solidFill>
                <a:effectLst/>
                <a:latin typeface="Times New Roman"/>
                <a:ea typeface="Calibri"/>
                <a:cs typeface="Times New Roman"/>
              </a:rPr>
              <a:t> B </a:t>
            </a:r>
            <a:r>
              <a:rPr lang="en-US" sz="2200" dirty="0" err="1" smtClean="0">
                <a:solidFill>
                  <a:schemeClr val="tx1"/>
                </a:solidFill>
                <a:effectLst/>
                <a:latin typeface="Times New Roman"/>
                <a:ea typeface="Calibri"/>
                <a:cs typeface="Times New Roman"/>
              </a:rPr>
              <a:t>hoàn</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toàn</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có</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quyền</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được</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đi</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học</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Anh</a:t>
            </a:r>
            <a:r>
              <a:rPr lang="en-US" sz="2200" dirty="0" smtClean="0">
                <a:solidFill>
                  <a:schemeClr val="tx1"/>
                </a:solidFill>
                <a:effectLst/>
                <a:latin typeface="Times New Roman"/>
                <a:ea typeface="Calibri"/>
                <a:cs typeface="Times New Roman"/>
              </a:rPr>
              <a:t> H </a:t>
            </a:r>
            <a:r>
              <a:rPr lang="en-US" sz="2200" dirty="0" err="1" smtClean="0">
                <a:solidFill>
                  <a:schemeClr val="tx1"/>
                </a:solidFill>
                <a:effectLst/>
                <a:latin typeface="Times New Roman"/>
                <a:ea typeface="Calibri"/>
                <a:cs typeface="Times New Roman"/>
              </a:rPr>
              <a:t>và</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chị</a:t>
            </a:r>
            <a:r>
              <a:rPr lang="en-US" sz="2200" dirty="0" smtClean="0">
                <a:solidFill>
                  <a:schemeClr val="tx1"/>
                </a:solidFill>
                <a:effectLst/>
                <a:latin typeface="Times New Roman"/>
                <a:ea typeface="Calibri"/>
                <a:cs typeface="Times New Roman"/>
              </a:rPr>
              <a:t> B </a:t>
            </a:r>
            <a:r>
              <a:rPr lang="en-US" sz="2200" dirty="0" err="1" smtClean="0">
                <a:solidFill>
                  <a:schemeClr val="tx1"/>
                </a:solidFill>
                <a:effectLst/>
                <a:latin typeface="Times New Roman"/>
                <a:ea typeface="Calibri"/>
                <a:cs typeface="Times New Roman"/>
              </a:rPr>
              <a:t>đã</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có</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sự</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phân</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biệt</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giới</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tính</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trong</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việc</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cho</a:t>
            </a:r>
            <a:r>
              <a:rPr lang="en-US" sz="2200" dirty="0" smtClean="0">
                <a:solidFill>
                  <a:schemeClr val="tx1"/>
                </a:solidFill>
                <a:effectLst/>
                <a:latin typeface="Times New Roman"/>
                <a:ea typeface="Calibri"/>
                <a:cs typeface="Times New Roman"/>
              </a:rPr>
              <a:t> con </a:t>
            </a:r>
            <a:r>
              <a:rPr lang="en-US" sz="2200" dirty="0" err="1" smtClean="0">
                <a:solidFill>
                  <a:schemeClr val="tx1"/>
                </a:solidFill>
                <a:effectLst/>
                <a:latin typeface="Times New Roman"/>
                <a:ea typeface="Calibri"/>
                <a:cs typeface="Times New Roman"/>
              </a:rPr>
              <a:t>đi</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học</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anh</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chị</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cũng</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không</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tạo</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điều</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kiện</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như</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nhau</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cho</a:t>
            </a:r>
            <a:r>
              <a:rPr lang="en-US" sz="2200" dirty="0" smtClean="0">
                <a:solidFill>
                  <a:schemeClr val="tx1"/>
                </a:solidFill>
                <a:effectLst/>
                <a:latin typeface="Times New Roman"/>
                <a:ea typeface="Calibri"/>
                <a:cs typeface="Times New Roman"/>
              </a:rPr>
              <a:t> con </a:t>
            </a:r>
            <a:r>
              <a:rPr lang="en-US" sz="2200" dirty="0" err="1" smtClean="0">
                <a:solidFill>
                  <a:schemeClr val="tx1"/>
                </a:solidFill>
                <a:effectLst/>
                <a:latin typeface="Times New Roman"/>
                <a:ea typeface="Calibri"/>
                <a:cs typeface="Times New Roman"/>
              </a:rPr>
              <a:t>gái</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và</a:t>
            </a:r>
            <a:r>
              <a:rPr lang="en-US" sz="2200" dirty="0" smtClean="0">
                <a:solidFill>
                  <a:schemeClr val="tx1"/>
                </a:solidFill>
                <a:effectLst/>
                <a:latin typeface="Times New Roman"/>
                <a:ea typeface="Calibri"/>
                <a:cs typeface="Times New Roman"/>
              </a:rPr>
              <a:t> con </a:t>
            </a:r>
            <a:r>
              <a:rPr lang="en-US" sz="2200" dirty="0" err="1" smtClean="0">
                <a:solidFill>
                  <a:schemeClr val="tx1"/>
                </a:solidFill>
                <a:effectLst/>
                <a:latin typeface="Times New Roman"/>
                <a:ea typeface="Calibri"/>
                <a:cs typeface="Times New Roman"/>
              </a:rPr>
              <a:t>trai</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để</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học</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tập</a:t>
            </a:r>
            <a:r>
              <a:rPr lang="en-US" sz="2200" dirty="0" smtClean="0">
                <a:solidFill>
                  <a:schemeClr val="tx1"/>
                </a:solidFill>
                <a:effectLst/>
                <a:latin typeface="Times New Roman"/>
                <a:ea typeface="Calibri"/>
                <a:cs typeface="Times New Roman"/>
              </a:rPr>
              <a:t>.</a:t>
            </a:r>
            <a:endParaRPr lang="en-US" sz="2200" dirty="0">
              <a:solidFill>
                <a:schemeClr val="tx1"/>
              </a:solidFill>
              <a:ea typeface="Calibri"/>
              <a:cs typeface="Times New Roman"/>
            </a:endParaRPr>
          </a:p>
          <a:p>
            <a:pPr lvl="0" algn="just"/>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Quyết</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định</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của</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anh</a:t>
            </a:r>
            <a:r>
              <a:rPr lang="en-US" sz="2200" dirty="0" smtClean="0">
                <a:solidFill>
                  <a:schemeClr val="tx1"/>
                </a:solidFill>
                <a:effectLst/>
                <a:latin typeface="Times New Roman"/>
                <a:ea typeface="Calibri"/>
                <a:cs typeface="Times New Roman"/>
              </a:rPr>
              <a:t> H </a:t>
            </a:r>
            <a:r>
              <a:rPr lang="en-US" sz="2200" dirty="0" err="1" smtClean="0">
                <a:solidFill>
                  <a:schemeClr val="tx1"/>
                </a:solidFill>
                <a:effectLst/>
                <a:latin typeface="Times New Roman"/>
                <a:ea typeface="Calibri"/>
                <a:cs typeface="Times New Roman"/>
              </a:rPr>
              <a:t>và</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chị</a:t>
            </a:r>
            <a:r>
              <a:rPr lang="en-US" sz="2200" dirty="0" smtClean="0">
                <a:solidFill>
                  <a:schemeClr val="tx1"/>
                </a:solidFill>
                <a:effectLst/>
                <a:latin typeface="Times New Roman"/>
                <a:ea typeface="Calibri"/>
                <a:cs typeface="Times New Roman"/>
              </a:rPr>
              <a:t> B </a:t>
            </a:r>
            <a:r>
              <a:rPr lang="en-US" sz="2200" dirty="0" err="1" smtClean="0">
                <a:solidFill>
                  <a:schemeClr val="tx1"/>
                </a:solidFill>
                <a:effectLst/>
                <a:latin typeface="Times New Roman"/>
                <a:ea typeface="Calibri"/>
                <a:cs typeface="Times New Roman"/>
              </a:rPr>
              <a:t>đã</a:t>
            </a:r>
            <a:r>
              <a:rPr lang="en-US" sz="2200" dirty="0" smtClean="0">
                <a:solidFill>
                  <a:schemeClr val="tx1"/>
                </a:solidFill>
                <a:effectLst/>
                <a:latin typeface="Times New Roman"/>
                <a:ea typeface="Calibri"/>
                <a:cs typeface="Times New Roman"/>
              </a:rPr>
              <a:t> vi </a:t>
            </a:r>
            <a:r>
              <a:rPr lang="en-US" sz="2200" dirty="0" err="1" smtClean="0">
                <a:solidFill>
                  <a:schemeClr val="tx1"/>
                </a:solidFill>
                <a:effectLst/>
                <a:latin typeface="Times New Roman"/>
                <a:ea typeface="Calibri"/>
                <a:cs typeface="Times New Roman"/>
              </a:rPr>
              <a:t>phạm</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vào</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việc</a:t>
            </a:r>
            <a:r>
              <a:rPr lang="en-US" sz="2200" dirty="0" smtClean="0">
                <a:solidFill>
                  <a:schemeClr val="tx1"/>
                </a:solidFill>
                <a:effectLst/>
                <a:latin typeface="Times New Roman"/>
                <a:ea typeface="Calibri"/>
                <a:cs typeface="Times New Roman"/>
              </a:rPr>
              <a:t> “ </a:t>
            </a:r>
            <a:r>
              <a:rPr lang="en-US" sz="2200" dirty="0" err="1" smtClean="0">
                <a:solidFill>
                  <a:schemeClr val="tx1"/>
                </a:solidFill>
                <a:effectLst/>
                <a:latin typeface="Times New Roman"/>
                <a:ea typeface="Calibri"/>
                <a:cs typeface="Times New Roman"/>
              </a:rPr>
              <a:t>Vận</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động</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và</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ép</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buộc</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người</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khác</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nghỉ</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học</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vì</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lý</a:t>
            </a:r>
            <a:r>
              <a:rPr lang="en-US" sz="2200" dirty="0" smtClean="0">
                <a:solidFill>
                  <a:schemeClr val="tx1"/>
                </a:solidFill>
                <a:effectLst/>
                <a:latin typeface="Times New Roman"/>
                <a:ea typeface="Calibri"/>
                <a:cs typeface="Times New Roman"/>
              </a:rPr>
              <a:t> do </a:t>
            </a:r>
            <a:r>
              <a:rPr lang="en-US" sz="2200" dirty="0" err="1" smtClean="0">
                <a:solidFill>
                  <a:schemeClr val="tx1"/>
                </a:solidFill>
                <a:effectLst/>
                <a:latin typeface="Times New Roman"/>
                <a:ea typeface="Calibri"/>
                <a:cs typeface="Times New Roman"/>
              </a:rPr>
              <a:t>giới</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tính</a:t>
            </a:r>
            <a:r>
              <a:rPr lang="en-US" sz="2200" dirty="0" smtClean="0">
                <a:solidFill>
                  <a:schemeClr val="tx1"/>
                </a:solidFill>
                <a:effectLst/>
                <a:latin typeface="Times New Roman"/>
                <a:ea typeface="Calibri"/>
                <a:cs typeface="Times New Roman"/>
              </a:rPr>
              <a:t>” – </a:t>
            </a:r>
            <a:r>
              <a:rPr lang="en-US" sz="2200" dirty="0" err="1" smtClean="0">
                <a:solidFill>
                  <a:schemeClr val="tx1"/>
                </a:solidFill>
                <a:effectLst/>
                <a:latin typeface="Times New Roman"/>
                <a:ea typeface="Calibri"/>
                <a:cs typeface="Times New Roman"/>
              </a:rPr>
              <a:t>theo</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mục</a:t>
            </a:r>
            <a:r>
              <a:rPr lang="en-US" sz="2200" dirty="0" smtClean="0">
                <a:solidFill>
                  <a:schemeClr val="tx1"/>
                </a:solidFill>
                <a:effectLst/>
                <a:latin typeface="Times New Roman"/>
                <a:ea typeface="Calibri"/>
                <a:cs typeface="Times New Roman"/>
              </a:rPr>
              <a:t> b, </a:t>
            </a:r>
            <a:r>
              <a:rPr lang="en-US" sz="2200" dirty="0" err="1" smtClean="0">
                <a:solidFill>
                  <a:schemeClr val="tx1"/>
                </a:solidFill>
                <a:effectLst/>
                <a:latin typeface="Times New Roman"/>
                <a:ea typeface="Calibri"/>
                <a:cs typeface="Times New Roman"/>
              </a:rPr>
              <a:t>Khoản</a:t>
            </a:r>
            <a:r>
              <a:rPr lang="en-US" sz="2200" dirty="0" smtClean="0">
                <a:solidFill>
                  <a:schemeClr val="tx1"/>
                </a:solidFill>
                <a:effectLst/>
                <a:latin typeface="Times New Roman"/>
                <a:ea typeface="Calibri"/>
                <a:cs typeface="Times New Roman"/>
              </a:rPr>
              <a:t> 4, </a:t>
            </a:r>
            <a:r>
              <a:rPr lang="en-US" sz="2200" dirty="0" err="1" smtClean="0">
                <a:solidFill>
                  <a:schemeClr val="tx1"/>
                </a:solidFill>
                <a:effectLst/>
                <a:latin typeface="Times New Roman"/>
                <a:ea typeface="Calibri"/>
                <a:cs typeface="Times New Roman"/>
              </a:rPr>
              <a:t>điều</a:t>
            </a:r>
            <a:r>
              <a:rPr lang="en-US" sz="2200" dirty="0" smtClean="0">
                <a:solidFill>
                  <a:schemeClr val="tx1"/>
                </a:solidFill>
                <a:effectLst/>
                <a:latin typeface="Times New Roman"/>
                <a:ea typeface="Calibri"/>
                <a:cs typeface="Times New Roman"/>
              </a:rPr>
              <a:t> 40, </a:t>
            </a:r>
            <a:r>
              <a:rPr lang="en-US" sz="2200" dirty="0" err="1" smtClean="0">
                <a:solidFill>
                  <a:schemeClr val="tx1"/>
                </a:solidFill>
                <a:effectLst/>
                <a:latin typeface="Times New Roman"/>
                <a:ea typeface="Calibri"/>
                <a:cs typeface="Times New Roman"/>
              </a:rPr>
              <a:t>Luật</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Bình</a:t>
            </a:r>
            <a:r>
              <a:rPr lang="en-US" sz="2200" dirty="0" smtClean="0">
                <a:solidFill>
                  <a:schemeClr val="tx1"/>
                </a:solidFill>
                <a:effectLst/>
                <a:latin typeface="Times New Roman"/>
                <a:ea typeface="Calibri"/>
                <a:cs typeface="Times New Roman"/>
              </a:rPr>
              <a:t> </a:t>
            </a:r>
            <a:r>
              <a:rPr lang="en-US" sz="2200" dirty="0" err="1" smtClean="0">
                <a:solidFill>
                  <a:schemeClr val="tx1"/>
                </a:solidFill>
                <a:effectLst/>
                <a:latin typeface="Times New Roman"/>
                <a:ea typeface="Calibri"/>
                <a:cs typeface="Times New Roman"/>
              </a:rPr>
              <a:t>đẳng</a:t>
            </a:r>
            <a:r>
              <a:rPr lang="en-US" sz="2200" dirty="0" smtClean="0">
                <a:solidFill>
                  <a:schemeClr val="tx1"/>
                </a:solidFill>
                <a:effectLst/>
                <a:latin typeface="Times New Roman"/>
                <a:ea typeface="Calibri"/>
                <a:cs typeface="Times New Roman"/>
              </a:rPr>
              <a:t> </a:t>
            </a:r>
            <a:r>
              <a:rPr lang="en-US" sz="2200" dirty="0" err="1" smtClean="0">
                <a:solidFill>
                  <a:schemeClr val="tx1"/>
                </a:solidFill>
                <a:latin typeface="Times New Roman"/>
                <a:ea typeface="Calibri"/>
                <a:cs typeface="Times New Roman"/>
              </a:rPr>
              <a:t>g</a:t>
            </a:r>
            <a:r>
              <a:rPr lang="en-US" sz="2200" dirty="0" err="1" smtClean="0">
                <a:solidFill>
                  <a:schemeClr val="tx1"/>
                </a:solidFill>
                <a:effectLst/>
                <a:latin typeface="Times New Roman"/>
                <a:ea typeface="Calibri"/>
                <a:cs typeface="Times New Roman"/>
              </a:rPr>
              <a:t>iới</a:t>
            </a:r>
            <a:r>
              <a:rPr lang="en-US" sz="2200" dirty="0" smtClean="0">
                <a:solidFill>
                  <a:schemeClr val="tx1"/>
                </a:solidFill>
                <a:effectLst/>
                <a:latin typeface="Times New Roman"/>
                <a:ea typeface="Calibri"/>
                <a:cs typeface="Times New Roman"/>
              </a:rPr>
              <a:t>.</a:t>
            </a:r>
            <a:endParaRPr lang="en-US" sz="2200" dirty="0" smtClean="0">
              <a:solidFill>
                <a:schemeClr val="tx1"/>
              </a:solidFill>
              <a:ea typeface="Calibri"/>
              <a:cs typeface="Times New Roman"/>
            </a:endParaRPr>
          </a:p>
          <a:p>
            <a:pPr algn="just"/>
            <a:endParaRPr lang="en-US" sz="2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00845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381000" y="381000"/>
            <a:ext cx="8305800" cy="6096000"/>
          </a:xfrm>
        </p:spPr>
        <p:txBody>
          <a:bodyPr>
            <a:normAutofit/>
          </a:bodyPr>
          <a:lstStyle/>
          <a:p>
            <a:pPr algn="just" fontAlgn="base">
              <a:lnSpc>
                <a:spcPct val="107000"/>
              </a:lnSpc>
              <a:spcBef>
                <a:spcPts val="450"/>
              </a:spcBef>
              <a:spcAft>
                <a:spcPts val="450"/>
              </a:spcAft>
            </a:pPr>
            <a:r>
              <a:rPr lang="en-US" sz="2400" dirty="0" err="1" smtClean="0">
                <a:solidFill>
                  <a:schemeClr val="tx1"/>
                </a:solidFill>
                <a:effectLst/>
                <a:latin typeface="Times New Roman"/>
                <a:ea typeface="Calibri"/>
                <a:cs typeface="Times New Roman"/>
              </a:rPr>
              <a:t>Căn</a:t>
            </a:r>
            <a:r>
              <a:rPr lang="en-US" sz="2400" dirty="0" smtClean="0">
                <a:solidFill>
                  <a:schemeClr val="tx1"/>
                </a:solidFill>
                <a:effectLst/>
                <a:latin typeface="Times New Roman"/>
                <a:ea typeface="Calibri"/>
                <a:cs typeface="Times New Roman"/>
              </a:rPr>
              <a:t> </a:t>
            </a:r>
            <a:r>
              <a:rPr lang="en-US" sz="2400" dirty="0" err="1" smtClean="0">
                <a:solidFill>
                  <a:schemeClr val="tx1"/>
                </a:solidFill>
                <a:effectLst/>
                <a:latin typeface="Times New Roman"/>
                <a:ea typeface="Calibri"/>
                <a:cs typeface="Times New Roman"/>
              </a:rPr>
              <a:t>cứ</a:t>
            </a:r>
            <a:r>
              <a:rPr lang="en-US" sz="2400" dirty="0" smtClean="0">
                <a:solidFill>
                  <a:schemeClr val="tx1"/>
                </a:solidFill>
                <a:effectLst/>
                <a:latin typeface="Times New Roman"/>
                <a:ea typeface="Calibri"/>
                <a:cs typeface="Times New Roman"/>
              </a:rPr>
              <a:t> </a:t>
            </a:r>
            <a:r>
              <a:rPr lang="en-US" sz="2400" dirty="0" err="1" smtClean="0">
                <a:solidFill>
                  <a:schemeClr val="tx1"/>
                </a:solidFill>
                <a:effectLst/>
                <a:latin typeface="Times New Roman"/>
                <a:ea typeface="Calibri"/>
                <a:cs typeface="Times New Roman"/>
              </a:rPr>
              <a:t>vào</a:t>
            </a:r>
            <a:r>
              <a:rPr lang="en-US" sz="2400" dirty="0" smtClean="0">
                <a:solidFill>
                  <a:schemeClr val="tx1"/>
                </a:solidFill>
                <a:effectLst/>
                <a:latin typeface="Times New Roman"/>
                <a:ea typeface="Calibri"/>
                <a:cs typeface="Times New Roman"/>
              </a:rPr>
              <a:t>: </a:t>
            </a:r>
            <a:r>
              <a:rPr lang="en-US" sz="2400" dirty="0" err="1" smtClean="0">
                <a:solidFill>
                  <a:schemeClr val="tx1"/>
                </a:solidFill>
                <a:effectLst/>
                <a:latin typeface="Times New Roman"/>
                <a:ea typeface="Times New Roman"/>
                <a:cs typeface="Times New Roman"/>
              </a:rPr>
              <a:t>Khoản</a:t>
            </a:r>
            <a:r>
              <a:rPr lang="en-US" sz="2400" dirty="0" smtClean="0">
                <a:solidFill>
                  <a:schemeClr val="tx1"/>
                </a:solidFill>
                <a:effectLst/>
                <a:latin typeface="Times New Roman"/>
                <a:ea typeface="Times New Roman"/>
                <a:cs typeface="Times New Roman"/>
              </a:rPr>
              <a:t> 1 - </a:t>
            </a:r>
            <a:r>
              <a:rPr lang="en-US" sz="2400" dirty="0" err="1" smtClean="0">
                <a:solidFill>
                  <a:schemeClr val="tx1"/>
                </a:solidFill>
                <a:effectLst/>
                <a:latin typeface="Times New Roman"/>
                <a:ea typeface="Times New Roman"/>
                <a:cs typeface="Times New Roman"/>
              </a:rPr>
              <a:t>Điều</a:t>
            </a:r>
            <a:r>
              <a:rPr lang="en-US" sz="2400" dirty="0" smtClean="0">
                <a:solidFill>
                  <a:schemeClr val="tx1"/>
                </a:solidFill>
                <a:effectLst/>
                <a:latin typeface="Times New Roman"/>
                <a:ea typeface="Times New Roman"/>
                <a:cs typeface="Times New Roman"/>
              </a:rPr>
              <a:t> 9- NGHỊ ĐỊNH </a:t>
            </a:r>
            <a:r>
              <a:rPr lang="en-US" sz="2400" dirty="0" err="1" smtClean="0">
                <a:solidFill>
                  <a:schemeClr val="tx1"/>
                </a:solidFill>
                <a:effectLst/>
                <a:latin typeface="Times New Roman"/>
                <a:ea typeface="Times New Roman"/>
                <a:cs typeface="Times New Roman"/>
              </a:rPr>
              <a:t>Số</a:t>
            </a:r>
            <a:r>
              <a:rPr lang="en-US" sz="2400" dirty="0" smtClean="0">
                <a:solidFill>
                  <a:schemeClr val="tx1"/>
                </a:solidFill>
                <a:effectLst/>
                <a:latin typeface="Times New Roman"/>
                <a:ea typeface="Times New Roman"/>
                <a:cs typeface="Times New Roman"/>
              </a:rPr>
              <a:t>: 55/2009/NĐ-CP </a:t>
            </a:r>
            <a:r>
              <a:rPr lang="en-US" sz="2400" dirty="0" err="1" smtClean="0">
                <a:solidFill>
                  <a:schemeClr val="tx1"/>
                </a:solidFill>
                <a:effectLst/>
                <a:latin typeface="Times New Roman"/>
                <a:ea typeface="Times New Roman"/>
                <a:cs typeface="Times New Roman"/>
              </a:rPr>
              <a:t>về</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quy</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định</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xử</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phạt</a:t>
            </a:r>
            <a:r>
              <a:rPr lang="en-US" sz="2400" dirty="0" smtClean="0">
                <a:solidFill>
                  <a:schemeClr val="tx1"/>
                </a:solidFill>
                <a:effectLst/>
                <a:latin typeface="Times New Roman"/>
                <a:ea typeface="Times New Roman"/>
                <a:cs typeface="Times New Roman"/>
              </a:rPr>
              <a:t> vi </a:t>
            </a:r>
            <a:r>
              <a:rPr lang="en-US" sz="2400" dirty="0" err="1" smtClean="0">
                <a:solidFill>
                  <a:schemeClr val="tx1"/>
                </a:solidFill>
                <a:effectLst/>
                <a:latin typeface="Times New Roman"/>
                <a:ea typeface="Times New Roman"/>
                <a:cs typeface="Times New Roman"/>
              </a:rPr>
              <a:t>phạm</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hành</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chính</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về</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bình</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đẳng</a:t>
            </a:r>
            <a:r>
              <a:rPr lang="en-US" sz="2400" dirty="0">
                <a:solidFill>
                  <a:schemeClr val="tx1"/>
                </a:solidFill>
                <a:latin typeface="Times New Roman"/>
                <a:ea typeface="Times New Roman"/>
                <a:cs typeface="Times New Roman"/>
              </a:rPr>
              <a:t> </a:t>
            </a:r>
            <a:r>
              <a:rPr lang="en-US" sz="2400" dirty="0" err="1" smtClean="0">
                <a:solidFill>
                  <a:schemeClr val="tx1"/>
                </a:solidFill>
                <a:latin typeface="Times New Roman"/>
                <a:ea typeface="Times New Roman"/>
                <a:cs typeface="Times New Roman"/>
              </a:rPr>
              <a:t>giới</a:t>
            </a:r>
            <a:r>
              <a:rPr lang="en-US" sz="2400" dirty="0" smtClean="0">
                <a:solidFill>
                  <a:schemeClr val="tx1"/>
                </a:solidFill>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thì</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anh</a:t>
            </a:r>
            <a:r>
              <a:rPr lang="en-US" sz="2400" dirty="0" smtClean="0">
                <a:solidFill>
                  <a:schemeClr val="tx1"/>
                </a:solidFill>
                <a:effectLst/>
                <a:latin typeface="Times New Roman"/>
                <a:ea typeface="Times New Roman"/>
                <a:cs typeface="Times New Roman"/>
              </a:rPr>
              <a:t> H </a:t>
            </a:r>
            <a:r>
              <a:rPr lang="en-US" sz="2400" dirty="0" err="1" smtClean="0">
                <a:solidFill>
                  <a:schemeClr val="tx1"/>
                </a:solidFill>
                <a:effectLst/>
                <a:latin typeface="Times New Roman"/>
                <a:ea typeface="Times New Roman"/>
                <a:cs typeface="Times New Roman"/>
              </a:rPr>
              <a:t>và</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chị</a:t>
            </a:r>
            <a:r>
              <a:rPr lang="en-US" sz="2400" dirty="0" smtClean="0">
                <a:solidFill>
                  <a:schemeClr val="tx1"/>
                </a:solidFill>
                <a:effectLst/>
                <a:latin typeface="Times New Roman"/>
                <a:ea typeface="Times New Roman"/>
                <a:cs typeface="Times New Roman"/>
              </a:rPr>
              <a:t> B </a:t>
            </a:r>
            <a:r>
              <a:rPr lang="en-US" sz="2400" dirty="0" err="1" smtClean="0">
                <a:solidFill>
                  <a:schemeClr val="tx1"/>
                </a:solidFill>
                <a:effectLst/>
                <a:latin typeface="Times New Roman"/>
                <a:ea typeface="Times New Roman"/>
                <a:cs typeface="Times New Roman"/>
              </a:rPr>
              <a:t>sẽ</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bị</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phạt</a:t>
            </a:r>
            <a:r>
              <a:rPr lang="en-US" sz="2400" dirty="0">
                <a:solidFill>
                  <a:schemeClr val="tx1"/>
                </a:solidFill>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cảnh</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cáo</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hoặc</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phạt</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tiền</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từ</a:t>
            </a:r>
            <a:r>
              <a:rPr lang="en-US" sz="2400" dirty="0" smtClean="0">
                <a:solidFill>
                  <a:schemeClr val="tx1"/>
                </a:solidFill>
                <a:effectLst/>
                <a:latin typeface="Times New Roman"/>
                <a:ea typeface="Times New Roman"/>
                <a:cs typeface="Times New Roman"/>
              </a:rPr>
              <a:t> 200.000 </a:t>
            </a:r>
            <a:r>
              <a:rPr lang="en-US" sz="2400" dirty="0" err="1" smtClean="0">
                <a:solidFill>
                  <a:schemeClr val="tx1"/>
                </a:solidFill>
                <a:effectLst/>
                <a:latin typeface="Times New Roman"/>
                <a:ea typeface="Times New Roman"/>
                <a:cs typeface="Times New Roman"/>
              </a:rPr>
              <a:t>đồng</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đến</a:t>
            </a:r>
            <a:r>
              <a:rPr lang="en-US" sz="2400" dirty="0" smtClean="0">
                <a:solidFill>
                  <a:schemeClr val="tx1"/>
                </a:solidFill>
                <a:effectLst/>
                <a:latin typeface="Times New Roman"/>
                <a:ea typeface="Times New Roman"/>
                <a:cs typeface="Times New Roman"/>
              </a:rPr>
              <a:t> 500.000 </a:t>
            </a:r>
            <a:r>
              <a:rPr lang="en-US" sz="2400" dirty="0" err="1" smtClean="0">
                <a:solidFill>
                  <a:schemeClr val="tx1"/>
                </a:solidFill>
                <a:effectLst/>
                <a:latin typeface="Times New Roman"/>
                <a:ea typeface="Times New Roman"/>
                <a:cs typeface="Times New Roman"/>
              </a:rPr>
              <a:t>đồng</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đối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với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hành</a:t>
            </a:r>
            <a:r>
              <a:rPr lang="en-US" sz="2400" dirty="0" smtClean="0">
                <a:solidFill>
                  <a:schemeClr val="tx1"/>
                </a:solidFill>
                <a:effectLst/>
                <a:latin typeface="Times New Roman"/>
                <a:ea typeface="Times New Roman"/>
                <a:cs typeface="Times New Roman"/>
              </a:rPr>
              <a:t> vi </a:t>
            </a:r>
            <a:r>
              <a:rPr lang="en-US" sz="2400" dirty="0" err="1" smtClean="0">
                <a:solidFill>
                  <a:schemeClr val="tx1"/>
                </a:solidFill>
                <a:effectLst/>
                <a:latin typeface="Times New Roman"/>
                <a:ea typeface="Times New Roman"/>
                <a:cs typeface="Times New Roman"/>
              </a:rPr>
              <a:t>vận</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động</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ép</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buộc</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người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khác</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nghỉ</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học</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vì</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lý</a:t>
            </a:r>
            <a:r>
              <a:rPr lang="en-US" sz="2400" dirty="0" smtClean="0">
                <a:solidFill>
                  <a:schemeClr val="tx1"/>
                </a:solidFill>
                <a:effectLst/>
                <a:latin typeface="Times New Roman"/>
                <a:ea typeface="Times New Roman"/>
                <a:cs typeface="Times New Roman"/>
              </a:rPr>
              <a:t> do </a:t>
            </a:r>
            <a:r>
              <a:rPr lang="en-US" sz="2400" dirty="0" err="1" smtClean="0">
                <a:solidFill>
                  <a:schemeClr val="tx1"/>
                </a:solidFill>
                <a:effectLst/>
                <a:latin typeface="Times New Roman"/>
                <a:ea typeface="Times New Roman"/>
                <a:cs typeface="Times New Roman"/>
              </a:rPr>
              <a:t>giới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tính</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Và</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Anh</a:t>
            </a:r>
            <a:r>
              <a:rPr lang="en-US" sz="2400" dirty="0" smtClean="0">
                <a:solidFill>
                  <a:schemeClr val="tx1"/>
                </a:solidFill>
                <a:effectLst/>
                <a:latin typeface="Times New Roman"/>
                <a:ea typeface="Times New Roman"/>
                <a:cs typeface="Times New Roman"/>
              </a:rPr>
              <a:t> H </a:t>
            </a:r>
            <a:r>
              <a:rPr lang="en-US" sz="2400" dirty="0" err="1" smtClean="0">
                <a:solidFill>
                  <a:schemeClr val="tx1"/>
                </a:solidFill>
                <a:effectLst/>
                <a:latin typeface="Times New Roman"/>
                <a:ea typeface="Times New Roman"/>
                <a:cs typeface="Times New Roman"/>
              </a:rPr>
              <a:t>và</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Chị</a:t>
            </a:r>
            <a:r>
              <a:rPr lang="en-US" sz="2400" dirty="0" smtClean="0">
                <a:solidFill>
                  <a:schemeClr val="tx1"/>
                </a:solidFill>
                <a:effectLst/>
                <a:latin typeface="Times New Roman"/>
                <a:ea typeface="Times New Roman"/>
                <a:cs typeface="Times New Roman"/>
              </a:rPr>
              <a:t> B </a:t>
            </a:r>
            <a:r>
              <a:rPr lang="en-US" sz="2400" dirty="0" err="1" smtClean="0">
                <a:solidFill>
                  <a:schemeClr val="tx1"/>
                </a:solidFill>
                <a:effectLst/>
                <a:latin typeface="Times New Roman"/>
                <a:ea typeface="Times New Roman"/>
                <a:cs typeface="Times New Roman"/>
              </a:rPr>
              <a:t>buộc</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khôi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phục</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quyền</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lợi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hợp</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pháp</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của</a:t>
            </a:r>
            <a:r>
              <a:rPr lang="en-US" sz="2400" dirty="0" smtClean="0">
                <a:solidFill>
                  <a:schemeClr val="tx1"/>
                </a:solidFill>
                <a:effectLst/>
                <a:latin typeface="Times New Roman"/>
                <a:ea typeface="Times New Roman"/>
                <a:cs typeface="Times New Roman"/>
              </a:rPr>
              <a:t> con </a:t>
            </a:r>
            <a:r>
              <a:rPr lang="en-US" sz="2400" dirty="0" err="1" smtClean="0">
                <a:solidFill>
                  <a:schemeClr val="tx1"/>
                </a:solidFill>
                <a:effectLst/>
                <a:latin typeface="Times New Roman"/>
                <a:ea typeface="Times New Roman"/>
                <a:cs typeface="Times New Roman"/>
              </a:rPr>
              <a:t>gái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là</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cho</a:t>
            </a:r>
            <a:r>
              <a:rPr lang="en-US" sz="2400" dirty="0" smtClean="0">
                <a:solidFill>
                  <a:schemeClr val="tx1"/>
                </a:solidFill>
                <a:effectLst/>
                <a:latin typeface="Times New Roman"/>
                <a:ea typeface="Times New Roman"/>
                <a:cs typeface="Times New Roman"/>
              </a:rPr>
              <a:t> con </a:t>
            </a:r>
            <a:r>
              <a:rPr lang="en-US" sz="2400" dirty="0" err="1" smtClean="0">
                <a:solidFill>
                  <a:schemeClr val="tx1"/>
                </a:solidFill>
                <a:effectLst/>
                <a:latin typeface="Times New Roman"/>
                <a:ea typeface="Times New Roman"/>
                <a:cs typeface="Times New Roman"/>
              </a:rPr>
              <a:t>gái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đi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học</a:t>
            </a:r>
            <a:r>
              <a:rPr lang="en-US" sz="2400" dirty="0" smtClean="0">
                <a:solidFill>
                  <a:schemeClr val="tx1"/>
                </a:solidFill>
                <a:effectLst/>
                <a:latin typeface="Times New Roman"/>
                <a:ea typeface="Times New Roman"/>
                <a:cs typeface="Times New Roman"/>
              </a:rPr>
              <a:t>.</a:t>
            </a:r>
            <a:endParaRPr lang="en-US" sz="1800" dirty="0">
              <a:solidFill>
                <a:schemeClr val="tx1"/>
              </a:solidFill>
              <a:ea typeface="Calibri"/>
              <a:cs typeface="Times New Roman"/>
            </a:endParaRPr>
          </a:p>
          <a:p>
            <a:pPr algn="just" fontAlgn="base">
              <a:lnSpc>
                <a:spcPct val="107000"/>
              </a:lnSpc>
              <a:spcBef>
                <a:spcPts val="0"/>
              </a:spcBef>
            </a:pPr>
            <a:r>
              <a:rPr lang="en-US" sz="2400" dirty="0" err="1" smtClean="0">
                <a:solidFill>
                  <a:schemeClr val="tx1"/>
                </a:solidFill>
                <a:effectLst/>
                <a:latin typeface="Times New Roman"/>
                <a:ea typeface="Times New Roman"/>
                <a:cs typeface="Times New Roman"/>
              </a:rPr>
              <a:t>Anh</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chị</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đồng</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thời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cũng</a:t>
            </a:r>
            <a:r>
              <a:rPr lang="en-US" sz="2400" dirty="0" smtClean="0">
                <a:solidFill>
                  <a:schemeClr val="tx1"/>
                </a:solidFill>
                <a:effectLst/>
                <a:latin typeface="Times New Roman"/>
                <a:ea typeface="Times New Roman"/>
                <a:cs typeface="Times New Roman"/>
              </a:rPr>
              <a:t> vi </a:t>
            </a:r>
            <a:r>
              <a:rPr lang="en-US" sz="2400" dirty="0" err="1" smtClean="0">
                <a:solidFill>
                  <a:schemeClr val="tx1"/>
                </a:solidFill>
                <a:effectLst/>
                <a:latin typeface="Times New Roman"/>
                <a:ea typeface="Times New Roman"/>
                <a:cs typeface="Times New Roman"/>
              </a:rPr>
              <a:t>phạm</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vào</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Mục</a:t>
            </a:r>
            <a:r>
              <a:rPr lang="en-US" sz="2400" dirty="0" smtClean="0">
                <a:solidFill>
                  <a:schemeClr val="tx1"/>
                </a:solidFill>
                <a:effectLst/>
                <a:latin typeface="Times New Roman"/>
                <a:ea typeface="Times New Roman"/>
                <a:cs typeface="Times New Roman"/>
              </a:rPr>
              <a:t> c </a:t>
            </a:r>
            <a:r>
              <a:rPr lang="en-US" sz="2400" dirty="0" err="1" smtClean="0">
                <a:solidFill>
                  <a:schemeClr val="tx1"/>
                </a:solidFill>
                <a:effectLst/>
                <a:latin typeface="Times New Roman"/>
                <a:ea typeface="Times New Roman"/>
                <a:cs typeface="Times New Roman"/>
              </a:rPr>
              <a:t>khoản</a:t>
            </a:r>
            <a:r>
              <a:rPr lang="en-US" sz="2400" dirty="0" smtClean="0">
                <a:solidFill>
                  <a:schemeClr val="tx1"/>
                </a:solidFill>
                <a:effectLst/>
                <a:latin typeface="Times New Roman"/>
                <a:ea typeface="Times New Roman"/>
                <a:cs typeface="Times New Roman"/>
              </a:rPr>
              <a:t> 1 - </a:t>
            </a:r>
            <a:r>
              <a:rPr lang="en-US" sz="2400" dirty="0" err="1" smtClean="0">
                <a:solidFill>
                  <a:schemeClr val="tx1"/>
                </a:solidFill>
                <a:effectLst/>
                <a:latin typeface="Times New Roman"/>
                <a:ea typeface="Times New Roman"/>
                <a:cs typeface="Times New Roman"/>
              </a:rPr>
              <a:t>Điều</a:t>
            </a:r>
            <a:r>
              <a:rPr lang="en-US" sz="2400" dirty="0" smtClean="0">
                <a:solidFill>
                  <a:schemeClr val="tx1"/>
                </a:solidFill>
                <a:effectLst/>
                <a:latin typeface="Times New Roman"/>
                <a:ea typeface="Times New Roman"/>
                <a:cs typeface="Times New Roman"/>
              </a:rPr>
              <a:t> 13. </a:t>
            </a:r>
            <a:r>
              <a:rPr lang="en-US" sz="2400" dirty="0" err="1" smtClean="0">
                <a:solidFill>
                  <a:schemeClr val="tx1"/>
                </a:solidFill>
                <a:effectLst/>
                <a:latin typeface="Times New Roman"/>
                <a:ea typeface="Times New Roman"/>
                <a:cs typeface="Times New Roman"/>
              </a:rPr>
              <a:t>Các</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hành</a:t>
            </a:r>
            <a:r>
              <a:rPr lang="en-US" sz="2400" dirty="0" smtClean="0">
                <a:solidFill>
                  <a:schemeClr val="tx1"/>
                </a:solidFill>
                <a:effectLst/>
                <a:latin typeface="Times New Roman"/>
                <a:ea typeface="Times New Roman"/>
                <a:cs typeface="Times New Roman"/>
              </a:rPr>
              <a:t> vi </a:t>
            </a:r>
            <a:r>
              <a:rPr lang="en-US" sz="2400" dirty="0" err="1" smtClean="0">
                <a:solidFill>
                  <a:schemeClr val="tx1"/>
                </a:solidFill>
                <a:effectLst/>
                <a:latin typeface="Times New Roman"/>
                <a:ea typeface="Times New Roman"/>
                <a:cs typeface="Times New Roman"/>
              </a:rPr>
              <a:t>vi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phạm</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hành</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chính</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về</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bình</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đẳng</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giới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trong</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gia</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đình</a:t>
            </a:r>
            <a:endParaRPr lang="en-US" sz="1800" dirty="0">
              <a:solidFill>
                <a:schemeClr val="tx1"/>
              </a:solidFill>
              <a:ea typeface="Calibri"/>
              <a:cs typeface="Times New Roman"/>
            </a:endParaRPr>
          </a:p>
          <a:p>
            <a:pPr algn="just" fontAlgn="base">
              <a:lnSpc>
                <a:spcPct val="107000"/>
              </a:lnSpc>
              <a:spcBef>
                <a:spcPts val="450"/>
              </a:spcBef>
              <a:spcAft>
                <a:spcPts val="450"/>
              </a:spcAft>
            </a:pPr>
            <a:r>
              <a:rPr lang="en-US" sz="2400" dirty="0" smtClean="0">
                <a:solidFill>
                  <a:schemeClr val="tx1"/>
                </a:solidFill>
                <a:effectLst/>
                <a:latin typeface="Times New Roman"/>
                <a:ea typeface="Times New Roman"/>
                <a:cs typeface="Times New Roman"/>
              </a:rPr>
              <a:t>“</a:t>
            </a:r>
            <a:r>
              <a:rPr lang="en-US" sz="2400" dirty="0" err="1" smtClean="0">
                <a:solidFill>
                  <a:schemeClr val="tx1"/>
                </a:solidFill>
                <a:effectLst/>
                <a:latin typeface="Times New Roman"/>
                <a:ea typeface="Times New Roman"/>
                <a:cs typeface="Times New Roman"/>
              </a:rPr>
              <a:t>Không</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chăm</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sóc</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giáo</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dục</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tạo</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điều</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kiện</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như</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nhau</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giữa</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nam</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và</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nữ</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trong</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gia</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đình</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về</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học</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tập</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lao</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động</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vui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chơi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giải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trí</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và</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phát</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triển</a:t>
            </a:r>
            <a:r>
              <a:rPr lang="en-US" sz="2400" dirty="0" smtClean="0">
                <a:solidFill>
                  <a:schemeClr val="tx1"/>
                </a:solidFill>
                <a:effectLst/>
                <a:latin typeface="Times New Roman"/>
                <a:ea typeface="Times New Roman"/>
                <a:cs typeface="Times New Roman"/>
              </a:rPr>
              <a:t>”</a:t>
            </a:r>
            <a:endParaRPr lang="en-US" sz="1800" dirty="0">
              <a:solidFill>
                <a:schemeClr val="tx1"/>
              </a:solidFill>
              <a:ea typeface="Calibri"/>
              <a:cs typeface="Times New Roman"/>
            </a:endParaRPr>
          </a:p>
          <a:p>
            <a:pPr algn="just" fontAlgn="base">
              <a:lnSpc>
                <a:spcPct val="107000"/>
              </a:lnSpc>
              <a:spcBef>
                <a:spcPts val="450"/>
              </a:spcBef>
              <a:spcAft>
                <a:spcPts val="450"/>
              </a:spcAft>
            </a:pPr>
            <a:r>
              <a:rPr lang="en-US" sz="2400" dirty="0" err="1" smtClean="0">
                <a:solidFill>
                  <a:schemeClr val="tx1"/>
                </a:solidFill>
                <a:effectLst/>
                <a:latin typeface="Times New Roman"/>
                <a:ea typeface="Times New Roman"/>
                <a:cs typeface="Times New Roman"/>
              </a:rPr>
              <a:t>Hình</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thức</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xử</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phạt</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là</a:t>
            </a:r>
            <a:r>
              <a:rPr lang="en-US" sz="2400" dirty="0" smtClean="0">
                <a:solidFill>
                  <a:schemeClr val="tx1"/>
                </a:solidFill>
                <a:effectLst/>
                <a:latin typeface="Times New Roman"/>
                <a:ea typeface="Times New Roman"/>
                <a:cs typeface="Times New Roman"/>
              </a:rPr>
              <a:t> </a:t>
            </a:r>
            <a:r>
              <a:rPr lang="en-US" sz="2400" dirty="0" err="1">
                <a:solidFill>
                  <a:schemeClr val="tx1"/>
                </a:solidFill>
                <a:latin typeface="Times New Roman"/>
                <a:ea typeface="Times New Roman"/>
                <a:cs typeface="Times New Roman"/>
              </a:rPr>
              <a:t>p</a:t>
            </a:r>
            <a:r>
              <a:rPr lang="en-US" sz="2400" dirty="0" err="1" smtClean="0">
                <a:solidFill>
                  <a:schemeClr val="tx1"/>
                </a:solidFill>
                <a:effectLst/>
                <a:latin typeface="Times New Roman"/>
                <a:ea typeface="Times New Roman"/>
                <a:cs typeface="Times New Roman"/>
              </a:rPr>
              <a:t>hạt</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cảnh</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cáo</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hoặc</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phạt</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tiền</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từ</a:t>
            </a:r>
            <a:r>
              <a:rPr lang="en-US" sz="2400" dirty="0" smtClean="0">
                <a:solidFill>
                  <a:schemeClr val="tx1"/>
                </a:solidFill>
                <a:effectLst/>
                <a:latin typeface="Times New Roman"/>
                <a:ea typeface="Times New Roman"/>
                <a:cs typeface="Times New Roman"/>
              </a:rPr>
              <a:t> 200.000 </a:t>
            </a:r>
            <a:r>
              <a:rPr lang="en-US" sz="2400" dirty="0" err="1" smtClean="0">
                <a:solidFill>
                  <a:schemeClr val="tx1"/>
                </a:solidFill>
                <a:effectLst/>
                <a:latin typeface="Times New Roman"/>
                <a:ea typeface="Times New Roman"/>
                <a:cs typeface="Times New Roman"/>
              </a:rPr>
              <a:t>đồng</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đến</a:t>
            </a:r>
            <a:r>
              <a:rPr lang="en-US" sz="2400" dirty="0" smtClean="0">
                <a:solidFill>
                  <a:schemeClr val="tx1"/>
                </a:solidFill>
                <a:effectLst/>
                <a:latin typeface="Times New Roman"/>
                <a:ea typeface="Times New Roman"/>
                <a:cs typeface="Times New Roman"/>
              </a:rPr>
              <a:t> 500.000 </a:t>
            </a:r>
            <a:r>
              <a:rPr lang="en-US" sz="2400" dirty="0" err="1" smtClean="0">
                <a:solidFill>
                  <a:schemeClr val="tx1"/>
                </a:solidFill>
                <a:effectLst/>
                <a:latin typeface="Times New Roman"/>
                <a:ea typeface="Times New Roman"/>
                <a:cs typeface="Times New Roman"/>
              </a:rPr>
              <a:t>đồng</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và</a:t>
            </a:r>
            <a:r>
              <a:rPr lang="en-US" sz="2400" dirty="0" smtClean="0">
                <a:solidFill>
                  <a:schemeClr val="tx1"/>
                </a:solidFill>
                <a:effectLst/>
                <a:latin typeface="Times New Roman"/>
                <a:ea typeface="Times New Roman"/>
                <a:cs typeface="Times New Roman"/>
              </a:rPr>
              <a:t> </a:t>
            </a:r>
            <a:r>
              <a:rPr lang="en-US" sz="2400" dirty="0" err="1">
                <a:solidFill>
                  <a:schemeClr val="tx1"/>
                </a:solidFill>
                <a:latin typeface="Times New Roman"/>
                <a:ea typeface="Times New Roman"/>
                <a:cs typeface="Times New Roman"/>
              </a:rPr>
              <a:t>b</a:t>
            </a:r>
            <a:r>
              <a:rPr lang="en-US" sz="2400" dirty="0" err="1" smtClean="0">
                <a:solidFill>
                  <a:schemeClr val="tx1"/>
                </a:solidFill>
                <a:effectLst/>
                <a:latin typeface="Times New Roman"/>
                <a:ea typeface="Times New Roman"/>
                <a:cs typeface="Times New Roman"/>
              </a:rPr>
              <a:t>uộc</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khôi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phục</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quyền</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lợi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hợp</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pháp</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cho</a:t>
            </a:r>
            <a:r>
              <a:rPr lang="en-US" sz="2400" dirty="0" smtClean="0">
                <a:solidFill>
                  <a:schemeClr val="tx1"/>
                </a:solidFill>
                <a:effectLst/>
                <a:latin typeface="Times New Roman"/>
                <a:ea typeface="Times New Roman"/>
                <a:cs typeface="Times New Roman"/>
              </a:rPr>
              <a:t> con </a:t>
            </a:r>
            <a:r>
              <a:rPr lang="en-US" sz="2400" dirty="0" err="1" smtClean="0">
                <a:solidFill>
                  <a:schemeClr val="tx1"/>
                </a:solidFill>
                <a:effectLst/>
                <a:latin typeface="Times New Roman"/>
                <a:ea typeface="Times New Roman"/>
                <a:cs typeface="Times New Roman"/>
              </a:rPr>
              <a:t>gái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tức</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là</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cho</a:t>
            </a:r>
            <a:r>
              <a:rPr lang="en-US" sz="2400" dirty="0" smtClean="0">
                <a:solidFill>
                  <a:schemeClr val="tx1"/>
                </a:solidFill>
                <a:effectLst/>
                <a:latin typeface="Times New Roman"/>
                <a:ea typeface="Times New Roman"/>
                <a:cs typeface="Times New Roman"/>
              </a:rPr>
              <a:t> con </a:t>
            </a:r>
            <a:r>
              <a:rPr lang="en-US" sz="2400" dirty="0" err="1" smtClean="0">
                <a:solidFill>
                  <a:schemeClr val="tx1"/>
                </a:solidFill>
                <a:effectLst/>
                <a:latin typeface="Times New Roman"/>
                <a:ea typeface="Times New Roman"/>
                <a:cs typeface="Times New Roman"/>
              </a:rPr>
              <a:t>gái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đi</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học</a:t>
            </a:r>
            <a:r>
              <a:rPr lang="en-US" sz="2400" dirty="0" smtClean="0">
                <a:solidFill>
                  <a:schemeClr val="tx1"/>
                </a:solidFill>
                <a:effectLst/>
                <a:latin typeface="Times New Roman"/>
                <a:ea typeface="Times New Roman"/>
                <a:cs typeface="Times New Roman"/>
              </a:rPr>
              <a:t> </a:t>
            </a:r>
            <a:r>
              <a:rPr lang="en-US" sz="2400" dirty="0" err="1" smtClean="0">
                <a:solidFill>
                  <a:schemeClr val="tx1"/>
                </a:solidFill>
                <a:effectLst/>
                <a:latin typeface="Times New Roman"/>
                <a:ea typeface="Times New Roman"/>
                <a:cs typeface="Times New Roman"/>
              </a:rPr>
              <a:t>lại</a:t>
            </a:r>
            <a:r>
              <a:rPr lang="en-US" sz="2400" dirty="0" smtClean="0">
                <a:solidFill>
                  <a:schemeClr val="tx1"/>
                </a:solidFill>
                <a:effectLst/>
                <a:latin typeface="Times New Roman"/>
                <a:ea typeface="Times New Roman"/>
                <a:cs typeface="Times New Roman"/>
              </a:rPr>
              <a:t>.</a:t>
            </a:r>
            <a:endParaRPr lang="en-US" sz="1800" dirty="0">
              <a:solidFill>
                <a:schemeClr val="tx1"/>
              </a:solidFill>
              <a:ea typeface="Calibri"/>
              <a:cs typeface="Times New Roman"/>
            </a:endParaRPr>
          </a:p>
          <a:p>
            <a:pPr algn="just"/>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00845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657600"/>
            <a:ext cx="4216227" cy="3200400"/>
          </a:xfrm>
          <a:prstGeom prst="rect">
            <a:avLst/>
          </a:prstGeom>
        </p:spPr>
      </p:pic>
      <p:sp>
        <p:nvSpPr>
          <p:cNvPr id="3" name="Subtitle 2"/>
          <p:cNvSpPr>
            <a:spLocks noGrp="1"/>
          </p:cNvSpPr>
          <p:nvPr>
            <p:ph type="subTitle" idx="1"/>
          </p:nvPr>
        </p:nvSpPr>
        <p:spPr>
          <a:xfrm>
            <a:off x="263236" y="381000"/>
            <a:ext cx="8652164" cy="6096000"/>
          </a:xfrm>
        </p:spPr>
        <p:txBody>
          <a:bodyPr>
            <a:normAutofit/>
          </a:bodyPr>
          <a:lstStyle/>
          <a:p>
            <a:pPr algn="just"/>
            <a:r>
              <a:rPr lang="en-US" sz="2400" b="1" dirty="0" smtClean="0">
                <a:solidFill>
                  <a:srgbClr val="FF6600"/>
                </a:solidFill>
                <a:latin typeface="Times New Roman" pitchFamily="18" charset="0"/>
                <a:cs typeface="Times New Roman" pitchFamily="18" charset="0"/>
                <a:sym typeface="Wingdings 2"/>
              </a:rPr>
              <a:t> </a:t>
            </a:r>
            <a:r>
              <a:rPr lang="en-US" sz="2400" b="1" dirty="0" err="1" smtClean="0">
                <a:solidFill>
                  <a:srgbClr val="FF6600"/>
                </a:solidFill>
                <a:latin typeface="Times New Roman" pitchFamily="18" charset="0"/>
                <a:cs typeface="Times New Roman" pitchFamily="18" charset="0"/>
              </a:rPr>
              <a:t>Tình</a:t>
            </a:r>
            <a:r>
              <a:rPr lang="en-US" sz="2400" b="1" dirty="0" smtClean="0">
                <a:solidFill>
                  <a:srgbClr val="FF6600"/>
                </a:solidFill>
                <a:latin typeface="Times New Roman" pitchFamily="18" charset="0"/>
                <a:cs typeface="Times New Roman" pitchFamily="18" charset="0"/>
              </a:rPr>
              <a:t> </a:t>
            </a:r>
            <a:r>
              <a:rPr lang="en-US" sz="2400" b="1" dirty="0" err="1" smtClean="0">
                <a:solidFill>
                  <a:srgbClr val="FF6600"/>
                </a:solidFill>
                <a:latin typeface="Times New Roman" pitchFamily="18" charset="0"/>
                <a:cs typeface="Times New Roman" pitchFamily="18" charset="0"/>
              </a:rPr>
              <a:t>huống</a:t>
            </a:r>
            <a:r>
              <a:rPr lang="en-US" sz="2400" b="1" dirty="0" smtClean="0">
                <a:solidFill>
                  <a:srgbClr val="FF6600"/>
                </a:solidFill>
                <a:latin typeface="Times New Roman" pitchFamily="18" charset="0"/>
                <a:cs typeface="Times New Roman" pitchFamily="18" charset="0"/>
              </a:rPr>
              <a:t>:</a:t>
            </a:r>
          </a:p>
          <a:p>
            <a:pPr algn="just"/>
            <a:r>
              <a:rPr lang="vi-VN" sz="2400" dirty="0" smtClean="0">
                <a:solidFill>
                  <a:schemeClr val="tx1"/>
                </a:solidFill>
                <a:latin typeface="Times New Roman" pitchFamily="18" charset="0"/>
                <a:cs typeface="Times New Roman" pitchFamily="18" charset="0"/>
              </a:rPr>
              <a:t>Chị </a:t>
            </a:r>
            <a:r>
              <a:rPr lang="en-US" sz="2400" dirty="0" smtClean="0">
                <a:solidFill>
                  <a:schemeClr val="tx1"/>
                </a:solidFill>
                <a:latin typeface="Times New Roman" pitchFamily="18" charset="0"/>
                <a:cs typeface="Times New Roman" pitchFamily="18" charset="0"/>
              </a:rPr>
              <a:t>D </a:t>
            </a:r>
            <a:r>
              <a:rPr lang="vi-VN" sz="2400" dirty="0" smtClean="0">
                <a:solidFill>
                  <a:schemeClr val="tx1"/>
                </a:solidFill>
                <a:latin typeface="Times New Roman" pitchFamily="18" charset="0"/>
                <a:cs typeface="Times New Roman" pitchFamily="18" charset="0"/>
              </a:rPr>
              <a:t>và </a:t>
            </a:r>
            <a:r>
              <a:rPr lang="vi-VN" sz="2400" dirty="0">
                <a:solidFill>
                  <a:schemeClr val="tx1"/>
                </a:solidFill>
                <a:latin typeface="Times New Roman" pitchFamily="18" charset="0"/>
                <a:cs typeface="Times New Roman" pitchFamily="18" charset="0"/>
              </a:rPr>
              <a:t>anh </a:t>
            </a:r>
            <a:r>
              <a:rPr lang="en-US" sz="2400" dirty="0" smtClean="0">
                <a:solidFill>
                  <a:schemeClr val="tx1"/>
                </a:solidFill>
                <a:latin typeface="Times New Roman" pitchFamily="18" charset="0"/>
                <a:cs typeface="Times New Roman" pitchFamily="18" charset="0"/>
              </a:rPr>
              <a:t>Q </a:t>
            </a:r>
            <a:r>
              <a:rPr lang="vi-VN" sz="2400" dirty="0" smtClean="0">
                <a:solidFill>
                  <a:schemeClr val="tx1"/>
                </a:solidFill>
                <a:latin typeface="Times New Roman" pitchFamily="18" charset="0"/>
                <a:cs typeface="Times New Roman" pitchFamily="18" charset="0"/>
              </a:rPr>
              <a:t>kết </a:t>
            </a:r>
            <a:r>
              <a:rPr lang="vi-VN" sz="2400" dirty="0">
                <a:solidFill>
                  <a:schemeClr val="tx1"/>
                </a:solidFill>
                <a:latin typeface="Times New Roman" pitchFamily="18" charset="0"/>
                <a:cs typeface="Times New Roman" pitchFamily="18" charset="0"/>
              </a:rPr>
              <a:t>hôn với nhau được 25 năm, anh </a:t>
            </a:r>
            <a:r>
              <a:rPr lang="en-US" sz="2400" dirty="0" smtClean="0">
                <a:solidFill>
                  <a:schemeClr val="tx1"/>
                </a:solidFill>
                <a:latin typeface="Times New Roman" pitchFamily="18" charset="0"/>
                <a:cs typeface="Times New Roman" pitchFamily="18" charset="0"/>
              </a:rPr>
              <a:t>Q</a:t>
            </a:r>
            <a:r>
              <a:rPr lang="vi-VN" sz="2400" dirty="0" smtClean="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là một người chồng độc đoán và gia trưởng, nhiều lần không cho chị quyền được quyết định đối với tài sản chung của vợ chồng, anh luôn nghĩ rằng chị là phụ nữ không có quyền quyết định trong gia đình, anh là đàn ông trụ cột trong gia đình sẽ quyết định mọi chuyện</a:t>
            </a:r>
            <a:r>
              <a:rPr lang="vi-VN" sz="2400" dirty="0" smtClean="0">
                <a:solidFill>
                  <a:schemeClr val="tx1"/>
                </a:solidFill>
                <a:latin typeface="Times New Roman" pitchFamily="18" charset="0"/>
                <a:cs typeface="Times New Roman" pitchFamily="18" charset="0"/>
              </a:rPr>
              <a:t>.</a:t>
            </a:r>
            <a:endParaRPr lang="en-US" sz="2400" dirty="0" smtClean="0">
              <a:solidFill>
                <a:schemeClr val="tx1"/>
              </a:solidFill>
              <a:latin typeface="Times New Roman" pitchFamily="18" charset="0"/>
              <a:cs typeface="Times New Roman" pitchFamily="18" charset="0"/>
            </a:endParaRPr>
          </a:p>
          <a:p>
            <a:pPr algn="just"/>
            <a:r>
              <a:rPr lang="en-US" sz="2400" b="1" dirty="0" smtClean="0">
                <a:solidFill>
                  <a:schemeClr val="tx1"/>
                </a:solidFill>
                <a:latin typeface="Times New Roman" pitchFamily="18" charset="0"/>
                <a:cs typeface="Times New Roman" pitchFamily="18" charset="0"/>
                <a:sym typeface="Wingdings 2"/>
              </a:rPr>
              <a:t> </a:t>
            </a:r>
            <a:r>
              <a:rPr lang="en-US" sz="2400" b="1" dirty="0" smtClean="0">
                <a:solidFill>
                  <a:schemeClr val="tx1"/>
                </a:solidFill>
                <a:latin typeface="Times New Roman" pitchFamily="18" charset="0"/>
                <a:cs typeface="Times New Roman" pitchFamily="18" charset="0"/>
              </a:rPr>
              <a:t>Theo </a:t>
            </a:r>
            <a:r>
              <a:rPr lang="en-US" sz="2400" b="1" dirty="0" err="1" smtClean="0">
                <a:solidFill>
                  <a:schemeClr val="tx1"/>
                </a:solidFill>
                <a:latin typeface="Times New Roman" pitchFamily="18" charset="0"/>
                <a:cs typeface="Times New Roman" pitchFamily="18" charset="0"/>
              </a:rPr>
              <a:t>em</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hành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động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của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anh</a:t>
            </a:r>
            <a:r>
              <a:rPr lang="en-US" sz="2400" b="1" dirty="0" smtClean="0">
                <a:solidFill>
                  <a:schemeClr val="tx1"/>
                </a:solidFill>
                <a:latin typeface="Times New Roman" pitchFamily="18" charset="0"/>
                <a:cs typeface="Times New Roman" pitchFamily="18" charset="0"/>
              </a:rPr>
              <a:t> Q </a:t>
            </a:r>
            <a:r>
              <a:rPr lang="en-US" sz="2400" b="1" dirty="0" err="1" smtClean="0">
                <a:solidFill>
                  <a:schemeClr val="tx1"/>
                </a:solidFill>
                <a:latin typeface="Times New Roman" pitchFamily="18" charset="0"/>
                <a:cs typeface="Times New Roman" pitchFamily="18" charset="0"/>
              </a:rPr>
              <a:t>là</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đúng</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hay </a:t>
            </a:r>
            <a:r>
              <a:rPr lang="en-US" sz="2400" b="1" dirty="0" err="1" smtClean="0">
                <a:solidFill>
                  <a:schemeClr val="tx1"/>
                </a:solidFill>
                <a:latin typeface="Times New Roman" pitchFamily="18" charset="0"/>
                <a:cs typeface="Times New Roman" pitchFamily="18" charset="0"/>
              </a:rPr>
              <a:t>sai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Vì</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sao</a:t>
            </a:r>
            <a:r>
              <a:rPr lang="en-US" sz="2400" b="1"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135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7696200" cy="678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304800" y="381000"/>
            <a:ext cx="8534400" cy="6172200"/>
          </a:xfrm>
        </p:spPr>
        <p:txBody>
          <a:bodyPr>
            <a:normAutofit fontScale="92500" lnSpcReduction="20000"/>
          </a:bodyPr>
          <a:lstStyle/>
          <a:p>
            <a:pPr marL="27432" lvl="0" algn="just">
              <a:lnSpc>
                <a:spcPct val="107000"/>
              </a:lnSpc>
              <a:spcBef>
                <a:spcPts val="0"/>
              </a:spcBef>
              <a:spcAft>
                <a:spcPts val="800"/>
              </a:spcAft>
              <a:buClr>
                <a:srgbClr val="3891A7"/>
              </a:buClr>
              <a:buSzPct val="80000"/>
            </a:pPr>
            <a:r>
              <a:rPr lang="en-US" sz="2400" b="1" dirty="0" err="1" smtClean="0">
                <a:solidFill>
                  <a:schemeClr val="tx1"/>
                </a:solidFill>
                <a:latin typeface="Times New Roman" pitchFamily="18" charset="0"/>
                <a:ea typeface="Calibri"/>
                <a:cs typeface="Times New Roman" pitchFamily="18" charset="0"/>
              </a:rPr>
              <a:t>Hành</a:t>
            </a:r>
            <a:r>
              <a:rPr lang="en-US" sz="2400" b="1" dirty="0" smtClean="0">
                <a:solidFill>
                  <a:schemeClr val="tx1"/>
                </a:solidFill>
                <a:latin typeface="Times New Roman" pitchFamily="18" charset="0"/>
                <a:ea typeface="Calibri"/>
                <a:cs typeface="Times New Roman" pitchFamily="18" charset="0"/>
              </a:rPr>
              <a:t> </a:t>
            </a:r>
            <a:r>
              <a:rPr lang="en-US" sz="2400" b="1" dirty="0" err="1" smtClean="0">
                <a:solidFill>
                  <a:schemeClr val="tx1"/>
                </a:solidFill>
                <a:latin typeface="Times New Roman" pitchFamily="18" charset="0"/>
                <a:ea typeface="Calibri"/>
                <a:cs typeface="Times New Roman" pitchFamily="18" charset="0"/>
              </a:rPr>
              <a:t>động</a:t>
            </a:r>
            <a:r>
              <a:rPr lang="en-US" sz="2400" b="1" dirty="0" smtClean="0">
                <a:solidFill>
                  <a:schemeClr val="tx1"/>
                </a:solidFill>
                <a:latin typeface="Times New Roman" pitchFamily="18" charset="0"/>
                <a:ea typeface="Calibri"/>
                <a:cs typeface="Times New Roman" pitchFamily="18" charset="0"/>
              </a:rPr>
              <a:t> </a:t>
            </a:r>
            <a:r>
              <a:rPr lang="en-US" sz="2400" b="1" dirty="0" err="1" smtClean="0">
                <a:solidFill>
                  <a:schemeClr val="tx1"/>
                </a:solidFill>
                <a:latin typeface="Times New Roman" pitchFamily="18" charset="0"/>
                <a:ea typeface="Calibri"/>
                <a:cs typeface="Times New Roman" pitchFamily="18" charset="0"/>
              </a:rPr>
              <a:t>của</a:t>
            </a:r>
            <a:r>
              <a:rPr lang="en-US" sz="2400" b="1" dirty="0" smtClean="0">
                <a:solidFill>
                  <a:schemeClr val="tx1"/>
                </a:solidFill>
                <a:latin typeface="Times New Roman" pitchFamily="18" charset="0"/>
                <a:ea typeface="Calibri"/>
                <a:cs typeface="Times New Roman" pitchFamily="18" charset="0"/>
              </a:rPr>
              <a:t> </a:t>
            </a:r>
            <a:r>
              <a:rPr lang="en-US" sz="2400" b="1" dirty="0" err="1" smtClean="0">
                <a:solidFill>
                  <a:schemeClr val="tx1"/>
                </a:solidFill>
                <a:latin typeface="Times New Roman" pitchFamily="18" charset="0"/>
                <a:ea typeface="Calibri"/>
                <a:cs typeface="Times New Roman" pitchFamily="18" charset="0"/>
              </a:rPr>
              <a:t>anh</a:t>
            </a:r>
            <a:r>
              <a:rPr lang="en-US" sz="2400" b="1" dirty="0" smtClean="0">
                <a:solidFill>
                  <a:schemeClr val="tx1"/>
                </a:solidFill>
                <a:latin typeface="Times New Roman" pitchFamily="18" charset="0"/>
                <a:ea typeface="Calibri"/>
                <a:cs typeface="Times New Roman" pitchFamily="18" charset="0"/>
              </a:rPr>
              <a:t> Q </a:t>
            </a:r>
            <a:r>
              <a:rPr lang="en-US" sz="2400" b="1" dirty="0" err="1">
                <a:solidFill>
                  <a:schemeClr val="tx1"/>
                </a:solidFill>
                <a:latin typeface="Times New Roman" pitchFamily="18" charset="0"/>
                <a:ea typeface="Calibri"/>
                <a:cs typeface="Times New Roman" pitchFamily="18" charset="0"/>
              </a:rPr>
              <a:t>là</a:t>
            </a:r>
            <a:r>
              <a:rPr lang="en-US" sz="2400" b="1" dirty="0">
                <a:solidFill>
                  <a:schemeClr val="tx1"/>
                </a:solidFill>
                <a:latin typeface="Times New Roman" pitchFamily="18" charset="0"/>
                <a:ea typeface="Calibri"/>
                <a:cs typeface="Times New Roman" pitchFamily="18" charset="0"/>
              </a:rPr>
              <a:t> </a:t>
            </a:r>
            <a:r>
              <a:rPr lang="en-US" sz="2400" b="1" dirty="0" err="1">
                <a:solidFill>
                  <a:schemeClr val="tx1"/>
                </a:solidFill>
                <a:latin typeface="Times New Roman" pitchFamily="18" charset="0"/>
                <a:ea typeface="Calibri"/>
                <a:cs typeface="Times New Roman" pitchFamily="18" charset="0"/>
              </a:rPr>
              <a:t>sai</a:t>
            </a:r>
            <a:r>
              <a:rPr lang="en-US" sz="2400" b="1" dirty="0">
                <a:solidFill>
                  <a:schemeClr val="tx1"/>
                </a:solidFill>
                <a:latin typeface="Times New Roman" pitchFamily="18" charset="0"/>
                <a:ea typeface="Calibri"/>
                <a:cs typeface="Times New Roman" pitchFamily="18" charset="0"/>
              </a:rPr>
              <a:t>, vi </a:t>
            </a:r>
            <a:r>
              <a:rPr lang="en-US" sz="2400" b="1" dirty="0" err="1">
                <a:solidFill>
                  <a:schemeClr val="tx1"/>
                </a:solidFill>
                <a:latin typeface="Times New Roman" pitchFamily="18" charset="0"/>
                <a:ea typeface="Calibri"/>
                <a:cs typeface="Times New Roman" pitchFamily="18" charset="0"/>
              </a:rPr>
              <a:t>phạm</a:t>
            </a:r>
            <a:r>
              <a:rPr lang="en-US" sz="2400" b="1" dirty="0">
                <a:solidFill>
                  <a:schemeClr val="tx1"/>
                </a:solidFill>
                <a:latin typeface="Times New Roman" pitchFamily="18" charset="0"/>
                <a:ea typeface="Calibri"/>
                <a:cs typeface="Times New Roman" pitchFamily="18" charset="0"/>
              </a:rPr>
              <a:t> </a:t>
            </a:r>
            <a:r>
              <a:rPr lang="en-US" sz="2400" b="1" dirty="0" err="1">
                <a:solidFill>
                  <a:schemeClr val="tx1"/>
                </a:solidFill>
                <a:latin typeface="Times New Roman" pitchFamily="18" charset="0"/>
                <a:ea typeface="Calibri"/>
                <a:cs typeface="Times New Roman" pitchFamily="18" charset="0"/>
              </a:rPr>
              <a:t>pháp</a:t>
            </a:r>
            <a:r>
              <a:rPr lang="en-US" sz="2400" b="1" dirty="0">
                <a:solidFill>
                  <a:schemeClr val="tx1"/>
                </a:solidFill>
                <a:latin typeface="Times New Roman" pitchFamily="18" charset="0"/>
                <a:ea typeface="Calibri"/>
                <a:cs typeface="Times New Roman" pitchFamily="18" charset="0"/>
              </a:rPr>
              <a:t> </a:t>
            </a:r>
            <a:r>
              <a:rPr lang="en-US" sz="2400" b="1" dirty="0" err="1">
                <a:solidFill>
                  <a:schemeClr val="tx1"/>
                </a:solidFill>
                <a:latin typeface="Times New Roman" pitchFamily="18" charset="0"/>
                <a:ea typeface="Calibri"/>
                <a:cs typeface="Times New Roman" pitchFamily="18" charset="0"/>
              </a:rPr>
              <a:t>luật</a:t>
            </a:r>
            <a:r>
              <a:rPr lang="en-US" sz="2400" b="1" dirty="0">
                <a:solidFill>
                  <a:schemeClr val="tx1"/>
                </a:solidFill>
                <a:latin typeface="Times New Roman" pitchFamily="18" charset="0"/>
                <a:ea typeface="Calibri"/>
                <a:cs typeface="Times New Roman" pitchFamily="18" charset="0"/>
              </a:rPr>
              <a:t> </a:t>
            </a:r>
            <a:r>
              <a:rPr lang="en-US" sz="2400" b="1" dirty="0" err="1">
                <a:solidFill>
                  <a:schemeClr val="tx1"/>
                </a:solidFill>
                <a:latin typeface="Times New Roman" pitchFamily="18" charset="0"/>
                <a:ea typeface="Calibri"/>
                <a:cs typeface="Times New Roman" pitchFamily="18" charset="0"/>
              </a:rPr>
              <a:t>về</a:t>
            </a:r>
            <a:r>
              <a:rPr lang="en-US" sz="2400" b="1" dirty="0">
                <a:solidFill>
                  <a:schemeClr val="tx1"/>
                </a:solidFill>
                <a:latin typeface="Times New Roman" pitchFamily="18" charset="0"/>
                <a:ea typeface="Calibri"/>
                <a:cs typeface="Times New Roman" pitchFamily="18" charset="0"/>
              </a:rPr>
              <a:t> </a:t>
            </a:r>
            <a:r>
              <a:rPr lang="en-US" sz="2400" b="1" dirty="0" err="1">
                <a:solidFill>
                  <a:schemeClr val="tx1"/>
                </a:solidFill>
                <a:latin typeface="Times New Roman" pitchFamily="18" charset="0"/>
                <a:ea typeface="Calibri"/>
                <a:cs typeface="Times New Roman" pitchFamily="18" charset="0"/>
              </a:rPr>
              <a:t>Bình</a:t>
            </a:r>
            <a:r>
              <a:rPr lang="en-US" sz="2400" b="1" dirty="0">
                <a:solidFill>
                  <a:schemeClr val="tx1"/>
                </a:solidFill>
                <a:latin typeface="Times New Roman" pitchFamily="18" charset="0"/>
                <a:ea typeface="Calibri"/>
                <a:cs typeface="Times New Roman" pitchFamily="18" charset="0"/>
              </a:rPr>
              <a:t> </a:t>
            </a:r>
            <a:r>
              <a:rPr lang="en-US" sz="2400" b="1" dirty="0" err="1">
                <a:solidFill>
                  <a:schemeClr val="tx1"/>
                </a:solidFill>
                <a:latin typeface="Times New Roman" pitchFamily="18" charset="0"/>
                <a:ea typeface="Calibri"/>
                <a:cs typeface="Times New Roman" pitchFamily="18" charset="0"/>
              </a:rPr>
              <a:t>đẳng</a:t>
            </a:r>
            <a:r>
              <a:rPr lang="en-US" sz="2400" b="1" dirty="0">
                <a:solidFill>
                  <a:schemeClr val="tx1"/>
                </a:solidFill>
                <a:latin typeface="Times New Roman" pitchFamily="18" charset="0"/>
                <a:ea typeface="Calibri"/>
                <a:cs typeface="Times New Roman" pitchFamily="18" charset="0"/>
              </a:rPr>
              <a:t> </a:t>
            </a:r>
            <a:r>
              <a:rPr lang="en-US" sz="2400" b="1" dirty="0" err="1">
                <a:solidFill>
                  <a:schemeClr val="tx1"/>
                </a:solidFill>
                <a:latin typeface="Times New Roman" pitchFamily="18" charset="0"/>
                <a:ea typeface="Calibri"/>
                <a:cs typeface="Times New Roman" pitchFamily="18" charset="0"/>
              </a:rPr>
              <a:t>giới</a:t>
            </a:r>
            <a:r>
              <a:rPr lang="en-US" sz="2400" b="1" dirty="0" smtClean="0">
                <a:solidFill>
                  <a:schemeClr val="tx1"/>
                </a:solidFill>
                <a:latin typeface="Times New Roman" pitchFamily="18" charset="0"/>
                <a:ea typeface="Calibri"/>
                <a:cs typeface="Times New Roman" pitchFamily="18" charset="0"/>
              </a:rPr>
              <a:t>.</a:t>
            </a:r>
          </a:p>
          <a:p>
            <a:pPr marL="27432" lvl="0" algn="just">
              <a:lnSpc>
                <a:spcPct val="107000"/>
              </a:lnSpc>
              <a:spcBef>
                <a:spcPts val="0"/>
              </a:spcBef>
              <a:spcAft>
                <a:spcPts val="800"/>
              </a:spcAft>
              <a:buClr>
                <a:srgbClr val="3891A7"/>
              </a:buClr>
              <a:buSzPct val="80000"/>
            </a:pPr>
            <a:r>
              <a:rPr lang="en-US" sz="2400" b="1" dirty="0" err="1" smtClean="0">
                <a:solidFill>
                  <a:schemeClr val="tx1"/>
                </a:solidFill>
                <a:latin typeface="Times New Roman" pitchFamily="18" charset="0"/>
                <a:cs typeface="Times New Roman" pitchFamily="18" charset="0"/>
              </a:rPr>
              <a:t>Vì</a:t>
            </a:r>
            <a:r>
              <a:rPr lang="en-US" sz="2400" b="1" dirty="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theo</a:t>
            </a:r>
            <a:r>
              <a:rPr lang="en-US" sz="2400" b="1" dirty="0" smtClean="0">
                <a:solidFill>
                  <a:schemeClr val="tx1"/>
                </a:solidFill>
                <a:latin typeface="Times New Roman" pitchFamily="18" charset="0"/>
                <a:cs typeface="Times New Roman" pitchFamily="18" charset="0"/>
              </a:rPr>
              <a:t> </a:t>
            </a:r>
            <a:r>
              <a:rPr lang="vi-VN" sz="2400" b="1" dirty="0" smtClean="0">
                <a:solidFill>
                  <a:schemeClr val="tx1"/>
                </a:solidFill>
                <a:latin typeface="Times New Roman" pitchFamily="18" charset="0"/>
                <a:cs typeface="Times New Roman" pitchFamily="18" charset="0"/>
              </a:rPr>
              <a:t>Điều </a:t>
            </a:r>
            <a:r>
              <a:rPr lang="vi-VN" sz="2400" b="1" dirty="0">
                <a:solidFill>
                  <a:schemeClr val="tx1"/>
                </a:solidFill>
                <a:latin typeface="Times New Roman" pitchFamily="18" charset="0"/>
                <a:cs typeface="Times New Roman" pitchFamily="18" charset="0"/>
              </a:rPr>
              <a:t>18 Luật Bình đẳng </a:t>
            </a:r>
            <a:r>
              <a:rPr lang="vi-VN" sz="2400" b="1" dirty="0" smtClean="0">
                <a:solidFill>
                  <a:schemeClr val="tx1"/>
                </a:solidFill>
                <a:latin typeface="Times New Roman" pitchFamily="18" charset="0"/>
                <a:cs typeface="Times New Roman" pitchFamily="18" charset="0"/>
              </a:rPr>
              <a:t>giới</a:t>
            </a:r>
            <a:r>
              <a:rPr lang="en-US" sz="2400" b="1" dirty="0" smtClean="0">
                <a:solidFill>
                  <a:schemeClr val="tx1"/>
                </a:solidFill>
                <a:latin typeface="Times New Roman" pitchFamily="18" charset="0"/>
                <a:cs typeface="Times New Roman" pitchFamily="18" charset="0"/>
              </a:rPr>
              <a:t> </a:t>
            </a:r>
            <a:r>
              <a:rPr lang="vi-VN" sz="2400" b="1" dirty="0" smtClean="0">
                <a:solidFill>
                  <a:schemeClr val="tx1"/>
                </a:solidFill>
                <a:latin typeface="Times New Roman" pitchFamily="18" charset="0"/>
                <a:cs typeface="Times New Roman" pitchFamily="18" charset="0"/>
              </a:rPr>
              <a:t>quy </a:t>
            </a:r>
            <a:r>
              <a:rPr lang="vi-VN" sz="2400" b="1" dirty="0">
                <a:solidFill>
                  <a:schemeClr val="tx1"/>
                </a:solidFill>
                <a:latin typeface="Times New Roman" pitchFamily="18" charset="0"/>
                <a:cs typeface="Times New Roman" pitchFamily="18" charset="0"/>
              </a:rPr>
              <a:t>định bình đẳng giới trong gia đình, như sau:</a:t>
            </a:r>
          </a:p>
          <a:p>
            <a:pPr algn="just"/>
            <a:r>
              <a:rPr lang="vi-VN" sz="2400" b="1" dirty="0">
                <a:solidFill>
                  <a:schemeClr val="tx1"/>
                </a:solidFill>
                <a:latin typeface="Times New Roman" pitchFamily="18" charset="0"/>
                <a:cs typeface="Times New Roman" pitchFamily="18" charset="0"/>
              </a:rPr>
              <a:t>1. Vợ, chồng bình đẳng với nhau trong quan hệ dân sự và các quan hệ khác liên quan đến hôn nhân và gia đình.</a:t>
            </a:r>
          </a:p>
          <a:p>
            <a:pPr algn="just"/>
            <a:r>
              <a:rPr lang="vi-VN" sz="2400" b="1" dirty="0">
                <a:solidFill>
                  <a:schemeClr val="tx1"/>
                </a:solidFill>
                <a:latin typeface="Times New Roman" pitchFamily="18" charset="0"/>
                <a:cs typeface="Times New Roman" pitchFamily="18" charset="0"/>
              </a:rPr>
              <a:t>2. Vợ, chồng có quyền, nghĩa vụ ngang nhau trong sở hữu tài sản chung, bình đẳng trong sử dụng nguồn thu nhập chung của vợ chồng và quyết định các nguồn lực trong gia đình.</a:t>
            </a:r>
          </a:p>
          <a:p>
            <a:pPr algn="just"/>
            <a:r>
              <a:rPr lang="vi-VN" sz="2400" b="1" dirty="0">
                <a:solidFill>
                  <a:schemeClr val="tx1"/>
                </a:solidFill>
                <a:latin typeface="Times New Roman" pitchFamily="18" charset="0"/>
                <a:cs typeface="Times New Roman" pitchFamily="18" charset="0"/>
              </a:rPr>
              <a:t> 3. Vợ, chồng bình đẳng với nhau trong việc bàn bạc, quyết định lựa chọn và sử dụng biện pháp kế hoạch hoá gia đình phù hợp; sử dụng thời gian nghỉ chăm sóc con ốm theo quy định của pháp luật.</a:t>
            </a:r>
          </a:p>
          <a:p>
            <a:pPr algn="just"/>
            <a:r>
              <a:rPr lang="vi-VN" sz="2400" b="1" dirty="0">
                <a:solidFill>
                  <a:schemeClr val="tx1"/>
                </a:solidFill>
                <a:latin typeface="Times New Roman" pitchFamily="18" charset="0"/>
                <a:cs typeface="Times New Roman" pitchFamily="18" charset="0"/>
              </a:rPr>
              <a:t> 4. Con trai, con gái được gia đình chăm sóc, giáo dục và tạo điều kiện như nhau để học tập, lao động, vui chơi, giải trí và phát triển.</a:t>
            </a:r>
          </a:p>
          <a:p>
            <a:pPr algn="just"/>
            <a:r>
              <a:rPr lang="vi-VN" sz="2400" b="1" dirty="0">
                <a:solidFill>
                  <a:schemeClr val="tx1"/>
                </a:solidFill>
                <a:latin typeface="Times New Roman" pitchFamily="18" charset="0"/>
                <a:cs typeface="Times New Roman" pitchFamily="18" charset="0"/>
              </a:rPr>
              <a:t> 5. Các thành viên nam, nữ trong gia đình có trách nhiệm chia sẻ công việc gia đình.</a:t>
            </a:r>
          </a:p>
          <a:p>
            <a:pPr algn="just"/>
            <a:r>
              <a:rPr lang="vi-VN" sz="2400" b="1" dirty="0">
                <a:solidFill>
                  <a:schemeClr val="tx1"/>
                </a:solidFill>
                <a:latin typeface="Times New Roman" pitchFamily="18" charset="0"/>
                <a:cs typeface="Times New Roman" pitchFamily="18" charset="0"/>
              </a:rPr>
              <a:t>Như vậy, bình đẳng giới trong lĩnh vực giáo dục và đào tạo được pháp luật quy định như trên, </a:t>
            </a:r>
            <a:r>
              <a:rPr lang="en-US" sz="2400" b="1" dirty="0" err="1" smtClean="0">
                <a:solidFill>
                  <a:schemeClr val="tx1"/>
                </a:solidFill>
                <a:latin typeface="Times New Roman" pitchFamily="18" charset="0"/>
                <a:cs typeface="Times New Roman" pitchFamily="18" charset="0"/>
              </a:rPr>
              <a:t>hành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động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của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anh</a:t>
            </a:r>
            <a:r>
              <a:rPr lang="en-US" sz="2400" b="1" dirty="0" smtClean="0">
                <a:solidFill>
                  <a:schemeClr val="tx1"/>
                </a:solidFill>
                <a:latin typeface="Times New Roman" pitchFamily="18" charset="0"/>
                <a:cs typeface="Times New Roman" pitchFamily="18" charset="0"/>
              </a:rPr>
              <a:t> Q </a:t>
            </a:r>
            <a:r>
              <a:rPr lang="en-US" sz="2400" b="1" dirty="0" err="1" smtClean="0">
                <a:solidFill>
                  <a:schemeClr val="tx1"/>
                </a:solidFill>
                <a:latin typeface="Times New Roman" pitchFamily="18" charset="0"/>
                <a:cs typeface="Times New Roman" pitchFamily="18" charset="0"/>
              </a:rPr>
              <a:t>là</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sai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nên</a:t>
            </a:r>
            <a:r>
              <a:rPr lang="en-US" sz="2400" b="1" dirty="0" smtClean="0">
                <a:solidFill>
                  <a:schemeClr val="tx1"/>
                </a:solidFill>
                <a:latin typeface="Times New Roman" pitchFamily="18" charset="0"/>
                <a:cs typeface="Times New Roman" pitchFamily="18" charset="0"/>
              </a:rPr>
              <a:t> </a:t>
            </a:r>
            <a:r>
              <a:rPr lang="vi-VN" sz="2400" b="1" dirty="0" smtClean="0">
                <a:solidFill>
                  <a:schemeClr val="tx1"/>
                </a:solidFill>
                <a:latin typeface="Times New Roman" pitchFamily="18" charset="0"/>
                <a:cs typeface="Times New Roman" pitchFamily="18" charset="0"/>
              </a:rPr>
              <a:t>chị D </a:t>
            </a:r>
            <a:r>
              <a:rPr lang="vi-VN" sz="2400" b="1" dirty="0">
                <a:solidFill>
                  <a:schemeClr val="tx1"/>
                </a:solidFill>
                <a:latin typeface="Times New Roman" pitchFamily="18" charset="0"/>
                <a:cs typeface="Times New Roman" pitchFamily="18" charset="0"/>
              </a:rPr>
              <a:t>tham khảo để bảo vệ </a:t>
            </a:r>
            <a:r>
              <a:rPr lang="vi-VN" sz="2400" b="1" dirty="0" smtClean="0">
                <a:solidFill>
                  <a:schemeClr val="tx1"/>
                </a:solidFill>
                <a:latin typeface="Times New Roman" pitchFamily="18" charset="0"/>
                <a:cs typeface="Times New Roman" pitchFamily="18" charset="0"/>
              </a:rPr>
              <a:t>quyền</a:t>
            </a:r>
            <a:r>
              <a:rPr lang="en-US" sz="2400" b="1" dirty="0" smtClean="0">
                <a:solidFill>
                  <a:schemeClr val="tx1"/>
                </a:solidFill>
                <a:latin typeface="Times New Roman" pitchFamily="18" charset="0"/>
                <a:cs typeface="Times New Roman" pitchFamily="18" charset="0"/>
              </a:rPr>
              <a:t> </a:t>
            </a:r>
            <a:r>
              <a:rPr lang="vi-VN" sz="2400" b="1" dirty="0" smtClean="0">
                <a:solidFill>
                  <a:schemeClr val="tx1"/>
                </a:solidFill>
                <a:latin typeface="Times New Roman" pitchFamily="18" charset="0"/>
                <a:cs typeface="Times New Roman" pitchFamily="18" charset="0"/>
              </a:rPr>
              <a:t>và </a:t>
            </a:r>
            <a:r>
              <a:rPr lang="vi-VN" sz="2400" b="1" dirty="0">
                <a:solidFill>
                  <a:schemeClr val="tx1"/>
                </a:solidFill>
                <a:latin typeface="Times New Roman" pitchFamily="18" charset="0"/>
                <a:cs typeface="Times New Roman" pitchFamily="18" charset="0"/>
              </a:rPr>
              <a:t>lợi ích hợp pháp của mình.</a:t>
            </a:r>
          </a:p>
          <a:p>
            <a:pPr algn="just"/>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82333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36"/>
            <a:ext cx="9144000" cy="6892636"/>
          </a:xfrm>
          <a:prstGeom prst="rect">
            <a:avLst/>
          </a:prstGeom>
        </p:spPr>
      </p:pic>
      <p:sp>
        <p:nvSpPr>
          <p:cNvPr id="3" name="Subtitle 2"/>
          <p:cNvSpPr>
            <a:spLocks noGrp="1"/>
          </p:cNvSpPr>
          <p:nvPr>
            <p:ph type="subTitle" idx="1"/>
          </p:nvPr>
        </p:nvSpPr>
        <p:spPr>
          <a:xfrm>
            <a:off x="762000" y="1219200"/>
            <a:ext cx="7620000" cy="4267200"/>
          </a:xfrm>
        </p:spPr>
        <p:txBody>
          <a:bodyPr>
            <a:normAutofit/>
          </a:bodyPr>
          <a:lstStyle/>
          <a:p>
            <a:pPr algn="just"/>
            <a:r>
              <a:rPr lang="en-US" sz="2400" b="1" dirty="0" smtClean="0">
                <a:solidFill>
                  <a:srgbClr val="FF6600"/>
                </a:solidFill>
                <a:latin typeface="Times New Roman" pitchFamily="18" charset="0"/>
                <a:cs typeface="Times New Roman" pitchFamily="18" charset="0"/>
                <a:sym typeface="Wingdings 2"/>
              </a:rPr>
              <a:t> </a:t>
            </a:r>
            <a:r>
              <a:rPr lang="en-US" sz="2400" b="1" dirty="0" err="1" smtClean="0">
                <a:solidFill>
                  <a:srgbClr val="FF6600"/>
                </a:solidFill>
                <a:latin typeface="Times New Roman" pitchFamily="18" charset="0"/>
                <a:cs typeface="Times New Roman" pitchFamily="18" charset="0"/>
              </a:rPr>
              <a:t>Tình</a:t>
            </a:r>
            <a:r>
              <a:rPr lang="en-US" sz="2400" b="1" dirty="0" smtClean="0">
                <a:solidFill>
                  <a:srgbClr val="FF6600"/>
                </a:solidFill>
                <a:latin typeface="Times New Roman" pitchFamily="18" charset="0"/>
                <a:cs typeface="Times New Roman" pitchFamily="18" charset="0"/>
              </a:rPr>
              <a:t> </a:t>
            </a:r>
            <a:r>
              <a:rPr lang="en-US" sz="2400" b="1" dirty="0" err="1" smtClean="0">
                <a:solidFill>
                  <a:srgbClr val="FF6600"/>
                </a:solidFill>
                <a:latin typeface="Times New Roman" pitchFamily="18" charset="0"/>
                <a:cs typeface="Times New Roman" pitchFamily="18" charset="0"/>
              </a:rPr>
              <a:t>huống</a:t>
            </a:r>
            <a:r>
              <a:rPr lang="en-US" sz="2400" b="1" dirty="0" smtClean="0">
                <a:solidFill>
                  <a:srgbClr val="FF6600"/>
                </a:solidFill>
                <a:latin typeface="Times New Roman" pitchFamily="18" charset="0"/>
                <a:cs typeface="Times New Roman" pitchFamily="18" charset="0"/>
              </a:rPr>
              <a:t>:</a:t>
            </a:r>
            <a:endParaRPr lang="en-US" sz="2400" dirty="0" smtClean="0">
              <a:solidFill>
                <a:schemeClr val="tx1"/>
              </a:solidFill>
              <a:latin typeface="Times New Roman" pitchFamily="18" charset="0"/>
              <a:cs typeface="Times New Roman" pitchFamily="18" charset="0"/>
            </a:endParaRPr>
          </a:p>
          <a:p>
            <a:pPr algn="just"/>
            <a:r>
              <a:rPr lang="en-US" sz="2400" dirty="0" err="1" smtClean="0">
                <a:solidFill>
                  <a:schemeClr val="tx1"/>
                </a:solidFill>
                <a:latin typeface="Times New Roman" pitchFamily="18" charset="0"/>
                <a:cs typeface="Times New Roman" pitchFamily="18" charset="0"/>
              </a:rPr>
              <a:t>Vợ</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chồng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anh</a:t>
            </a: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K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2 con, </a:t>
            </a:r>
            <a:r>
              <a:rPr lang="en-US" sz="2400" dirty="0" err="1">
                <a:solidFill>
                  <a:schemeClr val="tx1"/>
                </a:solidFill>
                <a:latin typeface="Times New Roman" pitchFamily="18" charset="0"/>
                <a:cs typeface="Times New Roman" pitchFamily="18" charset="0"/>
              </a:rPr>
              <a:t>cháu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lớn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đã</a:t>
            </a:r>
            <a:r>
              <a:rPr lang="en-US" sz="2400" dirty="0">
                <a:solidFill>
                  <a:schemeClr val="tx1"/>
                </a:solidFill>
                <a:latin typeface="Times New Roman" pitchFamily="18" charset="0"/>
                <a:cs typeface="Times New Roman" pitchFamily="18" charset="0"/>
              </a:rPr>
              <a:t> 15 </a:t>
            </a:r>
            <a:r>
              <a:rPr lang="en-US" sz="2400" dirty="0" err="1">
                <a:solidFill>
                  <a:schemeClr val="tx1"/>
                </a:solidFill>
                <a:latin typeface="Times New Roman" pitchFamily="18" charset="0"/>
                <a:cs typeface="Times New Roman" pitchFamily="18" charset="0"/>
              </a:rPr>
              <a:t>tuổi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con </a:t>
            </a:r>
            <a:r>
              <a:rPr lang="en-US" sz="2400" dirty="0" err="1">
                <a:solidFill>
                  <a:schemeClr val="tx1"/>
                </a:solidFill>
                <a:latin typeface="Times New Roman" pitchFamily="18" charset="0"/>
                <a:cs typeface="Times New Roman" pitchFamily="18" charset="0"/>
              </a:rPr>
              <a:t>gái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Sau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nhiều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năm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thêm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một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cậu</a:t>
            </a:r>
            <a:r>
              <a:rPr lang="en-US" sz="2400" dirty="0">
                <a:solidFill>
                  <a:schemeClr val="tx1"/>
                </a:solidFill>
                <a:latin typeface="Times New Roman" pitchFamily="18" charset="0"/>
                <a:cs typeface="Times New Roman" pitchFamily="18" charset="0"/>
              </a:rPr>
              <a:t> con </a:t>
            </a:r>
            <a:r>
              <a:rPr lang="en-US" sz="2400" dirty="0" err="1">
                <a:solidFill>
                  <a:schemeClr val="tx1"/>
                </a:solidFill>
                <a:latin typeface="Times New Roman" pitchFamily="18" charset="0"/>
                <a:cs typeface="Times New Roman" pitchFamily="18" charset="0"/>
              </a:rPr>
              <a:t>trai</a:t>
            </a:r>
            <a:r>
              <a:rPr lang="en-US" sz="2400" dirty="0">
                <a:solidFill>
                  <a:schemeClr val="tx1"/>
                </a:solidFill>
                <a:latin typeface="Times New Roman" pitchFamily="18" charset="0"/>
                <a:cs typeface="Times New Roman" pitchFamily="18" charset="0"/>
              </a:rPr>
              <a:t> nay </a:t>
            </a:r>
            <a:r>
              <a:rPr lang="en-US" sz="2400" dirty="0" err="1">
                <a:solidFill>
                  <a:schemeClr val="tx1"/>
                </a:solidFill>
                <a:latin typeface="Times New Roman" pitchFamily="18" charset="0"/>
                <a:cs typeface="Times New Roman" pitchFamily="18" charset="0"/>
              </a:rPr>
              <a:t>đã</a:t>
            </a:r>
            <a:r>
              <a:rPr lang="en-US" sz="2400" dirty="0">
                <a:solidFill>
                  <a:schemeClr val="tx1"/>
                </a:solidFill>
                <a:latin typeface="Times New Roman" pitchFamily="18" charset="0"/>
                <a:cs typeface="Times New Roman" pitchFamily="18" charset="0"/>
              </a:rPr>
              <a:t> 8 </a:t>
            </a:r>
            <a:r>
              <a:rPr lang="en-US" sz="2400" dirty="0" err="1">
                <a:solidFill>
                  <a:schemeClr val="tx1"/>
                </a:solidFill>
                <a:latin typeface="Times New Roman" pitchFamily="18" charset="0"/>
                <a:cs typeface="Times New Roman" pitchFamily="18" charset="0"/>
              </a:rPr>
              <a:t>tuổi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Từ</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đứa</a:t>
            </a:r>
            <a:r>
              <a:rPr lang="en-US" sz="2400" dirty="0">
                <a:solidFill>
                  <a:schemeClr val="tx1"/>
                </a:solidFill>
                <a:latin typeface="Times New Roman" pitchFamily="18" charset="0"/>
                <a:cs typeface="Times New Roman" pitchFamily="18" charset="0"/>
              </a:rPr>
              <a:t> con </a:t>
            </a:r>
            <a:r>
              <a:rPr lang="en-US" sz="2400" dirty="0" err="1">
                <a:solidFill>
                  <a:schemeClr val="tx1"/>
                </a:solidFill>
                <a:latin typeface="Times New Roman" pitchFamily="18" charset="0"/>
                <a:cs typeface="Times New Roman" pitchFamily="18" charset="0"/>
              </a:rPr>
              <a:t>trai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mọi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sự</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tâm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anh</a:t>
            </a: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K </a:t>
            </a:r>
            <a:r>
              <a:rPr lang="en-US" sz="2400" dirty="0" err="1">
                <a:solidFill>
                  <a:schemeClr val="tx1"/>
                </a:solidFill>
                <a:latin typeface="Times New Roman" pitchFamily="18" charset="0"/>
                <a:cs typeface="Times New Roman" pitchFamily="18" charset="0"/>
              </a:rPr>
              <a:t>dồn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đứa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bé</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Đứa</a:t>
            </a:r>
            <a:r>
              <a:rPr lang="en-US" sz="2400" dirty="0">
                <a:solidFill>
                  <a:schemeClr val="tx1"/>
                </a:solidFill>
                <a:latin typeface="Times New Roman" pitchFamily="18" charset="0"/>
                <a:cs typeface="Times New Roman" pitchFamily="18" charset="0"/>
              </a:rPr>
              <a:t> con </a:t>
            </a:r>
            <a:r>
              <a:rPr lang="en-US" sz="2400" dirty="0" err="1">
                <a:solidFill>
                  <a:schemeClr val="tx1"/>
                </a:solidFill>
                <a:latin typeface="Times New Roman" pitchFamily="18" charset="0"/>
                <a:cs typeface="Times New Roman" pitchFamily="18" charset="0"/>
              </a:rPr>
              <a:t>gái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lớn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đang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tuổi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ăn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tuổi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lớn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hành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bỏ</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mặc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hắt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hủi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thường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xuyên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quát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còn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bắt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cháu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bỏ</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ở </a:t>
            </a:r>
            <a:r>
              <a:rPr lang="en-US" sz="2400" dirty="0" err="1">
                <a:solidFill>
                  <a:schemeClr val="tx1"/>
                </a:solidFill>
                <a:latin typeface="Times New Roman" pitchFamily="18" charset="0"/>
                <a:cs typeface="Times New Roman" pitchFamily="18" charset="0"/>
              </a:rPr>
              <a:t>nhà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thuê</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kiếm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tiền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bố</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mẹ</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cậu</a:t>
            </a:r>
            <a:r>
              <a:rPr lang="en-US" sz="2400" dirty="0">
                <a:solidFill>
                  <a:schemeClr val="tx1"/>
                </a:solidFill>
                <a:latin typeface="Times New Roman" pitchFamily="18" charset="0"/>
                <a:cs typeface="Times New Roman" pitchFamily="18" charset="0"/>
              </a:rPr>
              <a:t> con </a:t>
            </a:r>
            <a:r>
              <a:rPr lang="en-US" sz="2400" dirty="0" err="1">
                <a:solidFill>
                  <a:schemeClr val="tx1"/>
                </a:solidFill>
                <a:latin typeface="Times New Roman" pitchFamily="18" charset="0"/>
                <a:cs typeface="Times New Roman" pitchFamily="18" charset="0"/>
              </a:rPr>
              <a:t>trai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thì</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bố</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mẹ</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nuông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chiều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cất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sách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vở</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chơi</a:t>
            </a:r>
            <a:r>
              <a:rPr lang="en-US" sz="2400" dirty="0">
                <a:solidFill>
                  <a:schemeClr val="tx1"/>
                </a:solidFill>
                <a:latin typeface="Times New Roman" pitchFamily="18" charset="0"/>
                <a:cs typeface="Times New Roman" pitchFamily="18" charset="0"/>
              </a:rPr>
              <a:t>. </a:t>
            </a:r>
            <a:endParaRPr lang="en-US" sz="2400" dirty="0" smtClean="0">
              <a:solidFill>
                <a:schemeClr val="tx1"/>
              </a:solidFill>
              <a:latin typeface="Times New Roman" pitchFamily="18" charset="0"/>
              <a:cs typeface="Times New Roman" pitchFamily="18" charset="0"/>
            </a:endParaRPr>
          </a:p>
          <a:p>
            <a:pPr algn="just"/>
            <a:r>
              <a:rPr lang="en-US" sz="2400" b="1" dirty="0" smtClean="0">
                <a:solidFill>
                  <a:schemeClr val="tx1"/>
                </a:solidFill>
                <a:latin typeface="Times New Roman" pitchFamily="18" charset="0"/>
                <a:cs typeface="Times New Roman" pitchFamily="18" charset="0"/>
                <a:sym typeface="Wingdings 2"/>
              </a:rPr>
              <a:t> </a:t>
            </a:r>
            <a:r>
              <a:rPr lang="en-US" sz="2400" b="1" dirty="0" err="1" smtClean="0">
                <a:solidFill>
                  <a:schemeClr val="tx1"/>
                </a:solidFill>
                <a:latin typeface="Times New Roman" pitchFamily="18" charset="0"/>
                <a:cs typeface="Times New Roman" pitchFamily="18" charset="0"/>
              </a:rPr>
              <a:t>Hành</a:t>
            </a:r>
            <a:r>
              <a:rPr lang="en-US" sz="2400" b="1" dirty="0" smtClean="0">
                <a:solidFill>
                  <a:schemeClr val="tx1"/>
                </a:solidFill>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vi </a:t>
            </a:r>
            <a:r>
              <a:rPr lang="en-US" sz="2400" b="1" dirty="0" err="1">
                <a:solidFill>
                  <a:schemeClr val="tx1"/>
                </a:solidFill>
                <a:latin typeface="Times New Roman" pitchFamily="18" charset="0"/>
                <a:cs typeface="Times New Roman" pitchFamily="18" charset="0"/>
              </a:rPr>
              <a:t>của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anh</a:t>
            </a:r>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K </a:t>
            </a:r>
            <a:r>
              <a:rPr lang="en-US" sz="2400" b="1" dirty="0" err="1">
                <a:solidFill>
                  <a:schemeClr val="tx1"/>
                </a:solidFill>
                <a:latin typeface="Times New Roman" pitchFamily="18" charset="0"/>
                <a:cs typeface="Times New Roman" pitchFamily="18" charset="0"/>
              </a:rPr>
              <a:t>có</a:t>
            </a:r>
            <a:r>
              <a:rPr lang="en-US" sz="2400" b="1" dirty="0">
                <a:solidFill>
                  <a:schemeClr val="tx1"/>
                </a:solidFill>
                <a:latin typeface="Times New Roman" pitchFamily="18" charset="0"/>
                <a:cs typeface="Times New Roman" pitchFamily="18" charset="0"/>
              </a:rPr>
              <a:t> vi </a:t>
            </a:r>
            <a:r>
              <a:rPr lang="en-US" sz="2400" b="1" dirty="0" err="1">
                <a:solidFill>
                  <a:schemeClr val="tx1"/>
                </a:solidFill>
                <a:latin typeface="Times New Roman" pitchFamily="18" charset="0"/>
                <a:cs typeface="Times New Roman" pitchFamily="18" charset="0"/>
              </a:rPr>
              <a:t>phạm</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pháp</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luật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đẳng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giới</a:t>
            </a:r>
            <a:r>
              <a:rPr lang="en-US" sz="2400" b="1" dirty="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không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Vì</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sao</a:t>
            </a:r>
            <a:r>
              <a:rPr lang="en-US" sz="2400" b="1" dirty="0" smtClean="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82333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073" y="13854"/>
            <a:ext cx="6096000" cy="684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381000" y="609600"/>
            <a:ext cx="7239000" cy="5638800"/>
          </a:xfrm>
        </p:spPr>
        <p:txBody>
          <a:bodyPr>
            <a:normAutofit fontScale="92500" lnSpcReduction="20000"/>
          </a:bodyPr>
          <a:lstStyle/>
          <a:p>
            <a:pPr algn="just"/>
            <a:r>
              <a:rPr lang="en-US" sz="2400" dirty="0">
                <a:solidFill>
                  <a:schemeClr val="tx1"/>
                </a:solidFill>
                <a:latin typeface="Times New Roman" pitchFamily="18" charset="0"/>
                <a:cs typeface="Times New Roman" pitchFamily="18" charset="0"/>
              </a:rPr>
              <a:t>Theo </a:t>
            </a:r>
            <a:r>
              <a:rPr lang="en-US" sz="2400" dirty="0" err="1">
                <a:solidFill>
                  <a:schemeClr val="tx1"/>
                </a:solidFill>
                <a:latin typeface="Times New Roman" pitchFamily="18" charset="0"/>
                <a:cs typeface="Times New Roman" pitchFamily="18" charset="0"/>
              </a:rPr>
              <a:t>quy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định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pháp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luật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thì</a:t>
            </a:r>
            <a:r>
              <a:rPr lang="en-US" sz="2400" dirty="0">
                <a:solidFill>
                  <a:schemeClr val="tx1"/>
                </a:solidFill>
                <a:latin typeface="Times New Roman" pitchFamily="18" charset="0"/>
                <a:cs typeface="Times New Roman" pitchFamily="18" charset="0"/>
              </a:rPr>
              <a:t> con </a:t>
            </a:r>
            <a:r>
              <a:rPr lang="en-US" sz="2400" dirty="0" err="1">
                <a:solidFill>
                  <a:schemeClr val="tx1"/>
                </a:solidFill>
                <a:latin typeface="Times New Roman" pitchFamily="18" charset="0"/>
                <a:cs typeface="Times New Roman" pitchFamily="18" charset="0"/>
              </a:rPr>
              <a:t>trai</a:t>
            </a:r>
            <a:r>
              <a:rPr lang="en-US" sz="2400" dirty="0">
                <a:solidFill>
                  <a:schemeClr val="tx1"/>
                </a:solidFill>
                <a:latin typeface="Times New Roman" pitchFamily="18" charset="0"/>
                <a:cs typeface="Times New Roman" pitchFamily="18" charset="0"/>
              </a:rPr>
              <a:t>, con </a:t>
            </a:r>
            <a:r>
              <a:rPr lang="en-US" sz="2400" dirty="0" err="1">
                <a:solidFill>
                  <a:schemeClr val="tx1"/>
                </a:solidFill>
                <a:latin typeface="Times New Roman" pitchFamily="18" charset="0"/>
                <a:cs typeface="Times New Roman" pitchFamily="18" charset="0"/>
              </a:rPr>
              <a:t>gái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chăm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sóc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giáo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dục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tạo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điều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kiện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như</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nhau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để</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tập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lao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động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vui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giải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trí</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phát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triển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Anh</a:t>
            </a: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K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hành</a:t>
            </a:r>
            <a:r>
              <a:rPr lang="en-US" sz="2400" dirty="0">
                <a:solidFill>
                  <a:schemeClr val="tx1"/>
                </a:solidFill>
                <a:latin typeface="Times New Roman" pitchFamily="18" charset="0"/>
                <a:cs typeface="Times New Roman" pitchFamily="18" charset="0"/>
              </a:rPr>
              <a:t> vi </a:t>
            </a:r>
            <a:r>
              <a:rPr lang="en-US" sz="2400" dirty="0" err="1">
                <a:solidFill>
                  <a:schemeClr val="tx1"/>
                </a:solidFill>
                <a:latin typeface="Times New Roman" pitchFamily="18" charset="0"/>
                <a:cs typeface="Times New Roman" pitchFamily="18" charset="0"/>
              </a:rPr>
              <a:t>đối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xử</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bằng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giữa</a:t>
            </a:r>
            <a:r>
              <a:rPr lang="en-US" sz="2400" dirty="0">
                <a:solidFill>
                  <a:schemeClr val="tx1"/>
                </a:solidFill>
                <a:latin typeface="Times New Roman" pitchFamily="18" charset="0"/>
                <a:cs typeface="Times New Roman" pitchFamily="18" charset="0"/>
              </a:rPr>
              <a:t> con </a:t>
            </a:r>
            <a:r>
              <a:rPr lang="en-US" sz="2400" dirty="0" err="1">
                <a:solidFill>
                  <a:schemeClr val="tx1"/>
                </a:solidFill>
                <a:latin typeface="Times New Roman" pitchFamily="18" charset="0"/>
                <a:cs typeface="Times New Roman" pitchFamily="18" charset="0"/>
              </a:rPr>
              <a:t>trai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con </a:t>
            </a:r>
            <a:r>
              <a:rPr lang="en-US" sz="2400" dirty="0" err="1">
                <a:solidFill>
                  <a:schemeClr val="tx1"/>
                </a:solidFill>
                <a:latin typeface="Times New Roman" pitchFamily="18" charset="0"/>
                <a:cs typeface="Times New Roman" pitchFamily="18" charset="0"/>
              </a:rPr>
              <a:t>gái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hành</a:t>
            </a:r>
            <a:r>
              <a:rPr lang="en-US" sz="2400" dirty="0">
                <a:solidFill>
                  <a:schemeClr val="tx1"/>
                </a:solidFill>
                <a:latin typeface="Times New Roman" pitchFamily="18" charset="0"/>
                <a:cs typeface="Times New Roman" pitchFamily="18" charset="0"/>
              </a:rPr>
              <a:t> vi </a:t>
            </a:r>
            <a:r>
              <a:rPr lang="en-US" sz="2400" dirty="0" err="1">
                <a:solidFill>
                  <a:schemeClr val="tx1"/>
                </a:solidFill>
                <a:latin typeface="Times New Roman" pitchFamily="18" charset="0"/>
                <a:cs typeface="Times New Roman" pitchFamily="18" charset="0"/>
              </a:rPr>
              <a:t>này</a:t>
            </a:r>
            <a:r>
              <a:rPr lang="en-US" sz="2400" dirty="0">
                <a:solidFill>
                  <a:schemeClr val="tx1"/>
                </a:solidFill>
                <a:latin typeface="Times New Roman" pitchFamily="18" charset="0"/>
                <a:cs typeface="Times New Roman" pitchFamily="18" charset="0"/>
              </a:rPr>
              <a:t> vi </a:t>
            </a:r>
            <a:r>
              <a:rPr lang="en-US" sz="2400" dirty="0" err="1">
                <a:solidFill>
                  <a:schemeClr val="tx1"/>
                </a:solidFill>
                <a:latin typeface="Times New Roman" pitchFamily="18" charset="0"/>
                <a:cs typeface="Times New Roman" pitchFamily="18" charset="0"/>
              </a:rPr>
              <a:t>phạm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Điều</a:t>
            </a:r>
            <a:r>
              <a:rPr lang="en-US" sz="2400" dirty="0">
                <a:solidFill>
                  <a:schemeClr val="tx1"/>
                </a:solidFill>
                <a:latin typeface="Times New Roman" pitchFamily="18" charset="0"/>
                <a:cs typeface="Times New Roman" pitchFamily="18" charset="0"/>
              </a:rPr>
              <a:t> 41 </a:t>
            </a:r>
            <a:r>
              <a:rPr lang="en-US" sz="2400" dirty="0" err="1">
                <a:solidFill>
                  <a:schemeClr val="tx1"/>
                </a:solidFill>
                <a:latin typeface="Times New Roman" pitchFamily="18" charset="0"/>
                <a:cs typeface="Times New Roman" pitchFamily="18" charset="0"/>
              </a:rPr>
              <a:t>L</a:t>
            </a:r>
            <a:r>
              <a:rPr lang="en-US" sz="2400" dirty="0" err="1" smtClean="0">
                <a:solidFill>
                  <a:schemeClr val="tx1"/>
                </a:solidFill>
                <a:latin typeface="Times New Roman" pitchFamily="18" charset="0"/>
                <a:cs typeface="Times New Roman" pitchFamily="18" charset="0"/>
              </a:rPr>
              <a:t>uật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Bình</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đẳng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Cụ</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thể</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như</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sau</a:t>
            </a:r>
            <a:r>
              <a:rPr lang="en-US" sz="2400" dirty="0">
                <a:solidFill>
                  <a:schemeClr val="tx1"/>
                </a:solidFill>
                <a:latin typeface="Times New Roman" pitchFamily="18" charset="0"/>
                <a:cs typeface="Times New Roman" pitchFamily="18" charset="0"/>
              </a:rPr>
              <a:t>:</a:t>
            </a:r>
          </a:p>
          <a:p>
            <a:pPr algn="just"/>
            <a:r>
              <a:rPr lang="en-US" sz="2400" dirty="0">
                <a:solidFill>
                  <a:schemeClr val="tx1"/>
                </a:solidFill>
                <a:latin typeface="Times New Roman" pitchFamily="18" charset="0"/>
                <a:cs typeface="Times New Roman" pitchFamily="18" charset="0"/>
              </a:rPr>
              <a:t>	1. </a:t>
            </a:r>
            <a:r>
              <a:rPr lang="en-US" sz="2400" dirty="0" err="1">
                <a:solidFill>
                  <a:schemeClr val="tx1"/>
                </a:solidFill>
                <a:latin typeface="Times New Roman" pitchFamily="18" charset="0"/>
                <a:cs typeface="Times New Roman" pitchFamily="18" charset="0"/>
              </a:rPr>
              <a:t>Cản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trở</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thành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đủ</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điều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kiện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theo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định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pháp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luật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tham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định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đoạt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tài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sản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thuộc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sở</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hữu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chung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hộ</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vì</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lý</a:t>
            </a:r>
            <a:r>
              <a:rPr lang="en-US" sz="2400" dirty="0">
                <a:solidFill>
                  <a:schemeClr val="tx1"/>
                </a:solidFill>
                <a:latin typeface="Times New Roman" pitchFamily="18" charset="0"/>
                <a:cs typeface="Times New Roman" pitchFamily="18" charset="0"/>
              </a:rPr>
              <a:t> do </a:t>
            </a:r>
            <a:r>
              <a:rPr lang="en-US" sz="2400" dirty="0" err="1">
                <a:solidFill>
                  <a:schemeClr val="tx1"/>
                </a:solidFill>
                <a:latin typeface="Times New Roman" pitchFamily="18" charset="0"/>
                <a:cs typeface="Times New Roman" pitchFamily="18" charset="0"/>
              </a:rPr>
              <a:t>giới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tính</a:t>
            </a:r>
            <a:r>
              <a:rPr lang="en-US" sz="2400" dirty="0">
                <a:solidFill>
                  <a:schemeClr val="tx1"/>
                </a:solidFill>
                <a:latin typeface="Times New Roman" pitchFamily="18" charset="0"/>
                <a:cs typeface="Times New Roman" pitchFamily="18" charset="0"/>
              </a:rPr>
              <a:t>.</a:t>
            </a:r>
          </a:p>
          <a:p>
            <a:pPr algn="just"/>
            <a:r>
              <a:rPr lang="en-US" sz="2400" dirty="0">
                <a:solidFill>
                  <a:schemeClr val="tx1"/>
                </a:solidFill>
                <a:latin typeface="Times New Roman" pitchFamily="18" charset="0"/>
                <a:cs typeface="Times New Roman" pitchFamily="18" charset="0"/>
              </a:rPr>
              <a:t>	2. </a:t>
            </a:r>
            <a:r>
              <a:rPr lang="en-US" sz="2400" dirty="0" err="1">
                <a:solidFill>
                  <a:schemeClr val="tx1"/>
                </a:solidFill>
                <a:latin typeface="Times New Roman" pitchFamily="18" charset="0"/>
                <a:cs typeface="Times New Roman" pitchFamily="18" charset="0"/>
              </a:rPr>
              <a:t>Không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phép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hoặc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cản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trở</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thành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tham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a:t>
            </a:r>
            <a:r>
              <a:rPr lang="en-US" sz="2400" dirty="0">
                <a:solidFill>
                  <a:schemeClr val="tx1"/>
                </a:solidFill>
                <a:latin typeface="Times New Roman" pitchFamily="18" charset="0"/>
                <a:cs typeface="Times New Roman" pitchFamily="18" charset="0"/>
              </a:rPr>
              <a:t> ý </a:t>
            </a:r>
            <a:r>
              <a:rPr lang="en-US" sz="2400" dirty="0" err="1">
                <a:solidFill>
                  <a:schemeClr val="tx1"/>
                </a:solidFill>
                <a:latin typeface="Times New Roman" pitchFamily="18" charset="0"/>
                <a:cs typeface="Times New Roman" pitchFamily="18" charset="0"/>
              </a:rPr>
              <a:t>kiến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việc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sử</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dụng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tài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sản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chung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thực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hiện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hoạt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động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tạo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nhâp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hoặc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đáp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ứng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cầu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vì</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định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giới</a:t>
            </a:r>
            <a:r>
              <a:rPr lang="en-US" sz="2400" dirty="0">
                <a:solidFill>
                  <a:schemeClr val="tx1"/>
                </a:solidFill>
                <a:latin typeface="Times New Roman" pitchFamily="18" charset="0"/>
                <a:cs typeface="Times New Roman" pitchFamily="18" charset="0"/>
              </a:rPr>
              <a:t>.</a:t>
            </a:r>
          </a:p>
          <a:p>
            <a:pPr algn="just"/>
            <a:r>
              <a:rPr lang="en-US" sz="2400" dirty="0">
                <a:solidFill>
                  <a:schemeClr val="tx1"/>
                </a:solidFill>
                <a:latin typeface="Times New Roman" pitchFamily="18" charset="0"/>
                <a:cs typeface="Times New Roman" pitchFamily="18" charset="0"/>
              </a:rPr>
              <a:t>	3. </a:t>
            </a:r>
            <a:r>
              <a:rPr lang="en-US" sz="2400" dirty="0" err="1">
                <a:solidFill>
                  <a:schemeClr val="tx1"/>
                </a:solidFill>
                <a:latin typeface="Times New Roman" pitchFamily="18" charset="0"/>
                <a:cs typeface="Times New Roman" pitchFamily="18" charset="0"/>
              </a:rPr>
              <a:t>Đối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xử</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bất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đẳng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thành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a:t>
            </a:r>
            <a:r>
              <a:rPr lang="en-US" sz="2400" dirty="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đình</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vì</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lý</a:t>
            </a:r>
            <a:r>
              <a:rPr lang="en-US" sz="2400" dirty="0">
                <a:solidFill>
                  <a:schemeClr val="tx1"/>
                </a:solidFill>
                <a:latin typeface="Times New Roman" pitchFamily="18" charset="0"/>
                <a:cs typeface="Times New Roman" pitchFamily="18" charset="0"/>
              </a:rPr>
              <a:t> do </a:t>
            </a:r>
            <a:r>
              <a:rPr lang="en-US" sz="2400" dirty="0" err="1">
                <a:solidFill>
                  <a:schemeClr val="tx1"/>
                </a:solidFill>
                <a:latin typeface="Times New Roman" pitchFamily="18" charset="0"/>
                <a:cs typeface="Times New Roman" pitchFamily="18" charset="0"/>
              </a:rPr>
              <a:t>giới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tính</a:t>
            </a:r>
            <a:r>
              <a:rPr lang="en-US" sz="2400" dirty="0">
                <a:solidFill>
                  <a:schemeClr val="tx1"/>
                </a:solidFill>
                <a:latin typeface="Times New Roman" pitchFamily="18" charset="0"/>
                <a:cs typeface="Times New Roman" pitchFamily="18" charset="0"/>
              </a:rPr>
              <a:t>.</a:t>
            </a:r>
          </a:p>
          <a:p>
            <a:pPr algn="just"/>
            <a:r>
              <a:rPr lang="en-US" sz="2400" dirty="0">
                <a:solidFill>
                  <a:schemeClr val="tx1"/>
                </a:solidFill>
                <a:latin typeface="Times New Roman" pitchFamily="18" charset="0"/>
                <a:cs typeface="Times New Roman" pitchFamily="18" charset="0"/>
              </a:rPr>
              <a:t>	4. </a:t>
            </a:r>
            <a:r>
              <a:rPr lang="en-US" sz="2400" dirty="0" err="1">
                <a:solidFill>
                  <a:schemeClr val="tx1"/>
                </a:solidFill>
                <a:latin typeface="Times New Roman" pitchFamily="18" charset="0"/>
                <a:cs typeface="Times New Roman" pitchFamily="18" charset="0"/>
              </a:rPr>
              <a:t>Hạn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chế</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việc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hoặc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ép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buộc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thành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bỏ</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vì</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lý</a:t>
            </a:r>
            <a:r>
              <a:rPr lang="en-US" sz="2400" dirty="0">
                <a:solidFill>
                  <a:schemeClr val="tx1"/>
                </a:solidFill>
                <a:latin typeface="Times New Roman" pitchFamily="18" charset="0"/>
                <a:cs typeface="Times New Roman" pitchFamily="18" charset="0"/>
              </a:rPr>
              <a:t> do </a:t>
            </a:r>
            <a:r>
              <a:rPr lang="en-US" sz="2400" dirty="0" err="1">
                <a:solidFill>
                  <a:schemeClr val="tx1"/>
                </a:solidFill>
                <a:latin typeface="Times New Roman" pitchFamily="18" charset="0"/>
                <a:cs typeface="Times New Roman" pitchFamily="18" charset="0"/>
              </a:rPr>
              <a:t>giới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tính</a:t>
            </a:r>
            <a:r>
              <a:rPr lang="en-US" sz="2400" dirty="0">
                <a:solidFill>
                  <a:schemeClr val="tx1"/>
                </a:solidFill>
                <a:latin typeface="Times New Roman" pitchFamily="18" charset="0"/>
                <a:cs typeface="Times New Roman" pitchFamily="18" charset="0"/>
              </a:rPr>
              <a:t>.</a:t>
            </a:r>
          </a:p>
          <a:p>
            <a:pPr algn="just"/>
            <a:r>
              <a:rPr lang="en-US" sz="2400" dirty="0">
                <a:solidFill>
                  <a:schemeClr val="tx1"/>
                </a:solidFill>
                <a:latin typeface="Times New Roman" pitchFamily="18" charset="0"/>
                <a:cs typeface="Times New Roman" pitchFamily="18" charset="0"/>
              </a:rPr>
              <a:t>	5. </a:t>
            </a:r>
            <a:r>
              <a:rPr lang="en-US" sz="2400" dirty="0" err="1">
                <a:solidFill>
                  <a:schemeClr val="tx1"/>
                </a:solidFill>
                <a:latin typeface="Times New Roman" pitchFamily="18" charset="0"/>
                <a:cs typeface="Times New Roman" pitchFamily="18" charset="0"/>
              </a:rPr>
              <a:t>Áp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đặt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việc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thực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hiện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lạo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động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thực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hiện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biện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pháp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tránh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thai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triệt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sản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như</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trách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nhiệm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thành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thuộc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một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nhất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định</a:t>
            </a:r>
            <a:r>
              <a:rPr lang="en-US" sz="2400" dirty="0">
                <a:solidFill>
                  <a:schemeClr val="tx1"/>
                </a:solidFill>
                <a:latin typeface="Times New Roman" pitchFamily="18" charset="0"/>
                <a:cs typeface="Times New Roman" pitchFamily="18" charset="0"/>
              </a:rPr>
              <a:t>.</a:t>
            </a:r>
          </a:p>
          <a:p>
            <a:pPr algn="just"/>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82333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16786" cy="4191000"/>
          </a:xfrm>
          <a:prstGeom prst="rect">
            <a:avLst/>
          </a:prstGeom>
        </p:spPr>
      </p:pic>
      <p:sp>
        <p:nvSpPr>
          <p:cNvPr id="3" name="Subtitle 2"/>
          <p:cNvSpPr>
            <a:spLocks noGrp="1"/>
          </p:cNvSpPr>
          <p:nvPr>
            <p:ph type="subTitle" idx="1"/>
          </p:nvPr>
        </p:nvSpPr>
        <p:spPr>
          <a:xfrm>
            <a:off x="457200" y="381000"/>
            <a:ext cx="6553200" cy="6096000"/>
          </a:xfrm>
        </p:spPr>
        <p:txBody>
          <a:bodyPr>
            <a:normAutofit/>
          </a:bodyPr>
          <a:lstStyle/>
          <a:p>
            <a:pPr algn="just">
              <a:spcBef>
                <a:spcPts val="600"/>
              </a:spcBef>
              <a:tabLst>
                <a:tab pos="0" algn="l"/>
              </a:tabLst>
            </a:pPr>
            <a:r>
              <a:rPr lang="en-US" sz="2400" b="1" dirty="0" smtClean="0">
                <a:solidFill>
                  <a:srgbClr val="FF6600"/>
                </a:solidFill>
                <a:latin typeface="Times New Roman"/>
                <a:ea typeface="Times New Roman"/>
                <a:sym typeface="Wingdings 2"/>
              </a:rPr>
              <a:t> </a:t>
            </a:r>
            <a:r>
              <a:rPr lang="en-US" sz="2400" b="1" dirty="0" err="1" smtClean="0">
                <a:solidFill>
                  <a:srgbClr val="FF6600"/>
                </a:solidFill>
                <a:effectLst/>
                <a:latin typeface="Times New Roman"/>
                <a:ea typeface="Times New Roman"/>
              </a:rPr>
              <a:t>Tình</a:t>
            </a:r>
            <a:r>
              <a:rPr lang="en-US" sz="2400" b="1" dirty="0" smtClean="0">
                <a:solidFill>
                  <a:srgbClr val="FF6600"/>
                </a:solidFill>
                <a:effectLst/>
                <a:latin typeface="Times New Roman"/>
                <a:ea typeface="Times New Roman"/>
              </a:rPr>
              <a:t> </a:t>
            </a:r>
            <a:r>
              <a:rPr lang="en-US" sz="2400" b="1" dirty="0" err="1" smtClean="0">
                <a:solidFill>
                  <a:srgbClr val="FF6600"/>
                </a:solidFill>
                <a:effectLst/>
                <a:latin typeface="Times New Roman"/>
                <a:ea typeface="Times New Roman"/>
              </a:rPr>
              <a:t>huống</a:t>
            </a:r>
            <a:r>
              <a:rPr lang="en-US" sz="2400" b="1" dirty="0" smtClean="0">
                <a:solidFill>
                  <a:srgbClr val="FF6600"/>
                </a:solidFill>
                <a:effectLst/>
                <a:latin typeface="Times New Roman"/>
                <a:ea typeface="Times New Roman"/>
              </a:rPr>
              <a:t>:</a:t>
            </a:r>
          </a:p>
          <a:p>
            <a:pPr algn="just">
              <a:spcBef>
                <a:spcPts val="600"/>
              </a:spcBef>
              <a:tabLst>
                <a:tab pos="0" algn="l"/>
              </a:tabLst>
            </a:pPr>
            <a:r>
              <a:rPr lang="en-US" sz="2400" dirty="0" err="1" smtClean="0">
                <a:solidFill>
                  <a:schemeClr val="tx1"/>
                </a:solidFill>
                <a:effectLst/>
                <a:latin typeface="Times New Roman"/>
                <a:ea typeface="Times New Roman"/>
              </a:rPr>
              <a:t>Anh</a:t>
            </a:r>
            <a:r>
              <a:rPr lang="en-US" sz="2400" dirty="0" smtClean="0">
                <a:solidFill>
                  <a:schemeClr val="tx1"/>
                </a:solidFill>
                <a:latin typeface="Times New Roman"/>
                <a:ea typeface="Times New Roman"/>
              </a:rPr>
              <a:t> T</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là</a:t>
            </a:r>
            <a:r>
              <a:rPr lang="en-US" sz="2400" dirty="0" smtClean="0">
                <a:solidFill>
                  <a:schemeClr val="tx1"/>
                </a:solidFill>
                <a:effectLst/>
                <a:latin typeface="Times New Roman"/>
                <a:ea typeface="Times New Roman"/>
              </a:rPr>
              <a:t> con </a:t>
            </a:r>
            <a:r>
              <a:rPr lang="en-US" sz="2400" dirty="0" err="1" smtClean="0">
                <a:solidFill>
                  <a:schemeClr val="tx1"/>
                </a:solidFill>
                <a:effectLst/>
                <a:latin typeface="Times New Roman"/>
                <a:ea typeface="Times New Roman"/>
              </a:rPr>
              <a:t>trai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duy</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nhất</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của</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ông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bà</a:t>
            </a:r>
            <a:r>
              <a:rPr lang="en-US" sz="2400" dirty="0" smtClean="0">
                <a:solidFill>
                  <a:schemeClr val="tx1"/>
                </a:solidFill>
                <a:effectLst/>
                <a:latin typeface="Times New Roman"/>
                <a:ea typeface="Times New Roman"/>
              </a:rPr>
              <a:t> Ba. </a:t>
            </a:r>
            <a:r>
              <a:rPr lang="en-US" sz="2400" dirty="0" err="1" smtClean="0">
                <a:solidFill>
                  <a:schemeClr val="tx1"/>
                </a:solidFill>
                <a:effectLst/>
                <a:latin typeface="Times New Roman"/>
                <a:ea typeface="Times New Roman"/>
              </a:rPr>
              <a:t>Vợ</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chồng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anh</a:t>
            </a:r>
            <a:r>
              <a:rPr lang="en-US" sz="2400" dirty="0" smtClean="0">
                <a:solidFill>
                  <a:schemeClr val="tx1"/>
                </a:solidFill>
                <a:effectLst/>
                <a:latin typeface="Times New Roman"/>
                <a:ea typeface="Times New Roman"/>
              </a:rPr>
              <a:t> T </a:t>
            </a:r>
            <a:r>
              <a:rPr lang="en-US" sz="2400" dirty="0" err="1" smtClean="0">
                <a:solidFill>
                  <a:schemeClr val="tx1"/>
                </a:solidFill>
                <a:effectLst/>
                <a:latin typeface="Times New Roman"/>
                <a:ea typeface="Times New Roman"/>
              </a:rPr>
              <a:t>đã</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có</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một</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cô</a:t>
            </a:r>
            <a:r>
              <a:rPr lang="en-US" sz="2400" dirty="0" smtClean="0">
                <a:solidFill>
                  <a:schemeClr val="tx1"/>
                </a:solidFill>
                <a:effectLst/>
                <a:latin typeface="Times New Roman"/>
                <a:ea typeface="Times New Roman"/>
              </a:rPr>
              <a:t> con </a:t>
            </a:r>
            <a:r>
              <a:rPr lang="en-US" sz="2400" dirty="0" err="1" smtClean="0">
                <a:solidFill>
                  <a:schemeClr val="tx1"/>
                </a:solidFill>
                <a:effectLst/>
                <a:latin typeface="Times New Roman"/>
                <a:ea typeface="Times New Roman"/>
              </a:rPr>
              <a:t>gái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Khi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chị</a:t>
            </a:r>
            <a:r>
              <a:rPr lang="en-US" sz="2400" dirty="0" smtClean="0">
                <a:solidFill>
                  <a:schemeClr val="tx1"/>
                </a:solidFill>
                <a:effectLst/>
                <a:latin typeface="Times New Roman"/>
                <a:ea typeface="Times New Roman"/>
              </a:rPr>
              <a:t> M (</a:t>
            </a:r>
            <a:r>
              <a:rPr lang="en-US" sz="2400" dirty="0" err="1" smtClean="0">
                <a:solidFill>
                  <a:schemeClr val="tx1"/>
                </a:solidFill>
                <a:effectLst/>
                <a:latin typeface="Times New Roman"/>
                <a:ea typeface="Times New Roman"/>
              </a:rPr>
              <a:t>vợ</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anh</a:t>
            </a:r>
            <a:r>
              <a:rPr lang="en-US" sz="2400" dirty="0" smtClean="0">
                <a:solidFill>
                  <a:schemeClr val="tx1"/>
                </a:solidFill>
                <a:effectLst/>
                <a:latin typeface="Times New Roman"/>
                <a:ea typeface="Times New Roman"/>
              </a:rPr>
              <a:t> T) </a:t>
            </a:r>
            <a:r>
              <a:rPr lang="en-US" sz="2400" dirty="0" err="1" smtClean="0">
                <a:solidFill>
                  <a:schemeClr val="tx1"/>
                </a:solidFill>
                <a:effectLst/>
                <a:latin typeface="Times New Roman"/>
                <a:ea typeface="Times New Roman"/>
              </a:rPr>
              <a:t>mang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thai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cháu</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thứ</a:t>
            </a:r>
            <a:r>
              <a:rPr lang="en-US" sz="2400" dirty="0" smtClean="0">
                <a:solidFill>
                  <a:schemeClr val="tx1"/>
                </a:solidFill>
                <a:effectLst/>
                <a:latin typeface="Times New Roman"/>
                <a:ea typeface="Times New Roman"/>
              </a:rPr>
              <a:t> 2 </a:t>
            </a:r>
            <a:r>
              <a:rPr lang="en-US" sz="2400" dirty="0" err="1" smtClean="0">
                <a:solidFill>
                  <a:schemeClr val="tx1"/>
                </a:solidFill>
                <a:effectLst/>
                <a:latin typeface="Times New Roman"/>
                <a:ea typeface="Times New Roman"/>
              </a:rPr>
              <a:t>được</a:t>
            </a:r>
            <a:r>
              <a:rPr lang="en-US" sz="2400" dirty="0" smtClean="0">
                <a:solidFill>
                  <a:schemeClr val="tx1"/>
                </a:solidFill>
                <a:effectLst/>
                <a:latin typeface="Times New Roman"/>
                <a:ea typeface="Times New Roman"/>
              </a:rPr>
              <a:t> 3 </a:t>
            </a:r>
            <a:r>
              <a:rPr lang="en-US" sz="2400" dirty="0" err="1" smtClean="0">
                <a:solidFill>
                  <a:schemeClr val="tx1"/>
                </a:solidFill>
                <a:effectLst/>
                <a:latin typeface="Times New Roman"/>
                <a:ea typeface="Times New Roman"/>
              </a:rPr>
              <a:t>tháng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bà</a:t>
            </a:r>
            <a:r>
              <a:rPr lang="en-US" sz="2400" dirty="0" smtClean="0">
                <a:solidFill>
                  <a:schemeClr val="tx1"/>
                </a:solidFill>
                <a:effectLst/>
                <a:latin typeface="Times New Roman"/>
                <a:ea typeface="Times New Roman"/>
              </a:rPr>
              <a:t> Ba </a:t>
            </a:r>
            <a:r>
              <a:rPr lang="en-US" sz="2400" dirty="0" err="1" smtClean="0">
                <a:solidFill>
                  <a:schemeClr val="tx1"/>
                </a:solidFill>
                <a:effectLst/>
                <a:latin typeface="Times New Roman"/>
                <a:ea typeface="Times New Roman"/>
              </a:rPr>
              <a:t>đi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xem</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bói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thì</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ông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thầy</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bói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khẳng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định</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lần</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này</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chị</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cũng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sinh</a:t>
            </a:r>
            <a:r>
              <a:rPr lang="en-US" sz="2400" dirty="0" smtClean="0">
                <a:solidFill>
                  <a:schemeClr val="tx1"/>
                </a:solidFill>
                <a:effectLst/>
                <a:latin typeface="Times New Roman"/>
                <a:ea typeface="Times New Roman"/>
              </a:rPr>
              <a:t> con </a:t>
            </a:r>
            <a:r>
              <a:rPr lang="en-US" sz="2400" dirty="0" err="1" smtClean="0">
                <a:solidFill>
                  <a:schemeClr val="tx1"/>
                </a:solidFill>
                <a:effectLst/>
                <a:latin typeface="Times New Roman"/>
                <a:ea typeface="Times New Roman"/>
              </a:rPr>
              <a:t>gái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Vì</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mê</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tín</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lại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muốn</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có</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cháu</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trai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để</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nối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dõi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tông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đường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nên</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ông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bà</a:t>
            </a:r>
            <a:r>
              <a:rPr lang="en-US" sz="2400" dirty="0" smtClean="0">
                <a:solidFill>
                  <a:schemeClr val="tx1"/>
                </a:solidFill>
                <a:effectLst/>
                <a:latin typeface="Times New Roman"/>
                <a:ea typeface="Times New Roman"/>
              </a:rPr>
              <a:t> Ba </a:t>
            </a:r>
            <a:r>
              <a:rPr lang="en-US" sz="2400" dirty="0" err="1" smtClean="0">
                <a:solidFill>
                  <a:schemeClr val="tx1"/>
                </a:solidFill>
                <a:effectLst/>
                <a:latin typeface="Times New Roman"/>
                <a:ea typeface="Times New Roman"/>
              </a:rPr>
              <a:t>bắt</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chị</a:t>
            </a:r>
            <a:r>
              <a:rPr lang="en-US" sz="2400" dirty="0" smtClean="0">
                <a:solidFill>
                  <a:schemeClr val="tx1"/>
                </a:solidFill>
                <a:effectLst/>
                <a:latin typeface="Times New Roman"/>
                <a:ea typeface="Times New Roman"/>
              </a:rPr>
              <a:t> M </a:t>
            </a:r>
            <a:r>
              <a:rPr lang="en-US" sz="2400" dirty="0" err="1" smtClean="0">
                <a:solidFill>
                  <a:schemeClr val="tx1"/>
                </a:solidFill>
                <a:effectLst/>
                <a:latin typeface="Times New Roman"/>
                <a:ea typeface="Times New Roman"/>
              </a:rPr>
              <a:t>phá</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thai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nếu</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không</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sẽ</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đuổi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chị</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ra</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khỏi</a:t>
            </a:r>
            <a:r>
              <a:rPr lang="en-US" sz="2400" dirty="0" smtClean="0">
                <a:solidFill>
                  <a:schemeClr val="tx1"/>
                </a:solidFill>
                <a:effectLst/>
                <a:latin typeface="Times New Roman"/>
                <a:ea typeface="Times New Roman"/>
              </a:rPr>
              <a:t> </a:t>
            </a:r>
            <a:r>
              <a:rPr lang="en-US" sz="2400" dirty="0" err="1" smtClean="0">
                <a:solidFill>
                  <a:schemeClr val="tx1"/>
                </a:solidFill>
                <a:effectLst/>
                <a:latin typeface="Times New Roman"/>
                <a:ea typeface="Times New Roman"/>
              </a:rPr>
              <a:t>nhà</a:t>
            </a:r>
            <a:r>
              <a:rPr lang="en-US" sz="2400" dirty="0" smtClean="0">
                <a:solidFill>
                  <a:schemeClr val="tx1"/>
                </a:solidFill>
                <a:effectLst/>
                <a:latin typeface="Times New Roman"/>
                <a:ea typeface="Times New Roman"/>
              </a:rPr>
              <a:t>. </a:t>
            </a:r>
          </a:p>
          <a:p>
            <a:pPr algn="just">
              <a:spcBef>
                <a:spcPts val="600"/>
              </a:spcBef>
              <a:tabLst>
                <a:tab pos="0" algn="l"/>
              </a:tabLst>
            </a:pPr>
            <a:endParaRPr lang="en-US" sz="2400" dirty="0">
              <a:solidFill>
                <a:schemeClr val="tx1"/>
              </a:solidFill>
              <a:latin typeface="Times New Roman"/>
              <a:ea typeface="Times New Roman"/>
            </a:endParaRPr>
          </a:p>
          <a:p>
            <a:pPr algn="just">
              <a:spcBef>
                <a:spcPts val="600"/>
              </a:spcBef>
              <a:tabLst>
                <a:tab pos="0" algn="l"/>
              </a:tabLst>
            </a:pPr>
            <a:endParaRPr lang="en-US" sz="2400" dirty="0">
              <a:solidFill>
                <a:schemeClr val="tx1"/>
              </a:solidFill>
              <a:latin typeface="Times New Roman"/>
              <a:ea typeface="Times New Roman"/>
            </a:endParaRPr>
          </a:p>
          <a:p>
            <a:pPr algn="just">
              <a:spcBef>
                <a:spcPts val="600"/>
              </a:spcBef>
              <a:tabLst>
                <a:tab pos="0" algn="l"/>
              </a:tabLst>
            </a:pPr>
            <a:endParaRPr lang="en-US" sz="2400" dirty="0" smtClean="0">
              <a:solidFill>
                <a:schemeClr val="tx1"/>
              </a:solidFill>
              <a:effectLst/>
              <a:latin typeface="Times New Roman"/>
              <a:ea typeface="Times New Roman"/>
            </a:endParaRPr>
          </a:p>
          <a:p>
            <a:pPr algn="just">
              <a:spcBef>
                <a:spcPts val="600"/>
              </a:spcBef>
              <a:tabLst>
                <a:tab pos="0" algn="l"/>
              </a:tabLst>
            </a:pPr>
            <a:r>
              <a:rPr lang="en-US" sz="2400" b="1" dirty="0" smtClean="0">
                <a:solidFill>
                  <a:schemeClr val="tx1"/>
                </a:solidFill>
                <a:effectLst/>
                <a:latin typeface="Times New Roman"/>
                <a:ea typeface="Times New Roman"/>
                <a:sym typeface="Wingdings 2"/>
              </a:rPr>
              <a:t> </a:t>
            </a:r>
            <a:r>
              <a:rPr lang="en-US" sz="2400" b="1" dirty="0" err="1" smtClean="0">
                <a:solidFill>
                  <a:schemeClr val="tx1"/>
                </a:solidFill>
                <a:effectLst/>
                <a:latin typeface="Times New Roman"/>
                <a:ea typeface="Times New Roman"/>
              </a:rPr>
              <a:t>Hành</a:t>
            </a:r>
            <a:r>
              <a:rPr lang="en-US" sz="2400" b="1" dirty="0" smtClean="0">
                <a:solidFill>
                  <a:schemeClr val="tx1"/>
                </a:solidFill>
                <a:effectLst/>
                <a:latin typeface="Times New Roman"/>
                <a:ea typeface="Times New Roman"/>
              </a:rPr>
              <a:t> vi </a:t>
            </a:r>
            <a:r>
              <a:rPr lang="en-US" sz="2400" b="1" dirty="0" err="1" smtClean="0">
                <a:solidFill>
                  <a:schemeClr val="tx1"/>
                </a:solidFill>
                <a:effectLst/>
                <a:latin typeface="Times New Roman"/>
                <a:ea typeface="Times New Roman"/>
              </a:rPr>
              <a:t>trên</a:t>
            </a:r>
            <a:r>
              <a:rPr lang="en-US" sz="2400" b="1" dirty="0" smtClean="0">
                <a:solidFill>
                  <a:schemeClr val="tx1"/>
                </a:solidFill>
                <a:effectLst/>
                <a:latin typeface="Times New Roman"/>
                <a:ea typeface="Times New Roman"/>
              </a:rPr>
              <a:t> </a:t>
            </a:r>
            <a:r>
              <a:rPr lang="en-US" sz="2400" b="1" dirty="0" err="1" smtClean="0">
                <a:solidFill>
                  <a:schemeClr val="tx1"/>
                </a:solidFill>
                <a:effectLst/>
                <a:latin typeface="Times New Roman"/>
                <a:ea typeface="Times New Roman"/>
              </a:rPr>
              <a:t>của</a:t>
            </a:r>
            <a:r>
              <a:rPr lang="en-US" sz="2400" b="1" dirty="0" smtClean="0">
                <a:solidFill>
                  <a:schemeClr val="tx1"/>
                </a:solidFill>
                <a:effectLst/>
                <a:latin typeface="Times New Roman"/>
                <a:ea typeface="Times New Roman"/>
              </a:rPr>
              <a:t> </a:t>
            </a:r>
            <a:r>
              <a:rPr lang="en-US" sz="2400" b="1" dirty="0" err="1" smtClean="0">
                <a:solidFill>
                  <a:schemeClr val="tx1"/>
                </a:solidFill>
                <a:effectLst/>
                <a:latin typeface="Times New Roman"/>
                <a:ea typeface="Times New Roman"/>
              </a:rPr>
              <a:t>ông</a:t>
            </a:r>
            <a:r>
              <a:rPr lang="en-US" sz="2400" b="1" dirty="0" smtClean="0">
                <a:solidFill>
                  <a:schemeClr val="tx1"/>
                </a:solidFill>
                <a:effectLst/>
                <a:latin typeface="Times New Roman"/>
                <a:ea typeface="Times New Roman"/>
              </a:rPr>
              <a:t> </a:t>
            </a:r>
            <a:r>
              <a:rPr lang="en-US" sz="2400" b="1" dirty="0" err="1" smtClean="0">
                <a:solidFill>
                  <a:schemeClr val="tx1"/>
                </a:solidFill>
                <a:effectLst/>
                <a:latin typeface="Times New Roman"/>
                <a:ea typeface="Times New Roman"/>
              </a:rPr>
              <a:t>bà</a:t>
            </a:r>
            <a:r>
              <a:rPr lang="en-US" sz="2400" b="1" dirty="0" smtClean="0">
                <a:solidFill>
                  <a:schemeClr val="tx1"/>
                </a:solidFill>
                <a:effectLst/>
                <a:latin typeface="Times New Roman"/>
                <a:ea typeface="Times New Roman"/>
              </a:rPr>
              <a:t> Ba </a:t>
            </a:r>
            <a:r>
              <a:rPr lang="en-US" sz="2400" b="1" dirty="0" err="1" smtClean="0">
                <a:solidFill>
                  <a:schemeClr val="tx1"/>
                </a:solidFill>
                <a:effectLst/>
                <a:latin typeface="Times New Roman"/>
                <a:ea typeface="Times New Roman"/>
              </a:rPr>
              <a:t>có</a:t>
            </a:r>
            <a:r>
              <a:rPr lang="en-US" sz="2400" b="1" dirty="0" smtClean="0">
                <a:solidFill>
                  <a:schemeClr val="tx1"/>
                </a:solidFill>
                <a:effectLst/>
                <a:latin typeface="Times New Roman"/>
                <a:ea typeface="Times New Roman"/>
              </a:rPr>
              <a:t> vi </a:t>
            </a:r>
            <a:r>
              <a:rPr lang="en-US" sz="2400" b="1" dirty="0" err="1" smtClean="0">
                <a:solidFill>
                  <a:schemeClr val="tx1"/>
                </a:solidFill>
                <a:effectLst/>
                <a:latin typeface="Times New Roman"/>
                <a:ea typeface="Times New Roman"/>
              </a:rPr>
              <a:t>phạm</a:t>
            </a:r>
            <a:r>
              <a:rPr lang="en-US" sz="2400" b="1" dirty="0" smtClean="0">
                <a:solidFill>
                  <a:schemeClr val="tx1"/>
                </a:solidFill>
                <a:effectLst/>
                <a:latin typeface="Times New Roman"/>
                <a:ea typeface="Times New Roman"/>
              </a:rPr>
              <a:t> </a:t>
            </a:r>
            <a:r>
              <a:rPr lang="en-US" sz="2400" b="1" dirty="0" err="1" smtClean="0">
                <a:solidFill>
                  <a:schemeClr val="tx1"/>
                </a:solidFill>
                <a:effectLst/>
                <a:latin typeface="Times New Roman"/>
                <a:ea typeface="Times New Roman"/>
              </a:rPr>
              <a:t>pháp</a:t>
            </a:r>
            <a:r>
              <a:rPr lang="en-US" sz="2400" b="1" dirty="0" smtClean="0">
                <a:solidFill>
                  <a:schemeClr val="tx1"/>
                </a:solidFill>
                <a:effectLst/>
                <a:latin typeface="Times New Roman"/>
                <a:ea typeface="Times New Roman"/>
              </a:rPr>
              <a:t> </a:t>
            </a:r>
            <a:r>
              <a:rPr lang="en-US" sz="2400" b="1" dirty="0" err="1" smtClean="0">
                <a:solidFill>
                  <a:schemeClr val="tx1"/>
                </a:solidFill>
                <a:effectLst/>
                <a:latin typeface="Times New Roman"/>
                <a:ea typeface="Times New Roman"/>
              </a:rPr>
              <a:t>luật</a:t>
            </a:r>
            <a:r>
              <a:rPr lang="en-US" sz="2400" b="1" dirty="0" smtClean="0">
                <a:solidFill>
                  <a:schemeClr val="tx1"/>
                </a:solidFill>
                <a:effectLst/>
                <a:latin typeface="Times New Roman"/>
                <a:ea typeface="Times New Roman"/>
              </a:rPr>
              <a:t> </a:t>
            </a:r>
            <a:r>
              <a:rPr lang="en-US" sz="2400" b="1" dirty="0" err="1" smtClean="0">
                <a:solidFill>
                  <a:schemeClr val="tx1"/>
                </a:solidFill>
                <a:effectLst/>
                <a:latin typeface="Times New Roman"/>
                <a:ea typeface="Times New Roman"/>
              </a:rPr>
              <a:t>về</a:t>
            </a:r>
            <a:r>
              <a:rPr lang="en-US" sz="2400" b="1" dirty="0" smtClean="0">
                <a:solidFill>
                  <a:schemeClr val="tx1"/>
                </a:solidFill>
                <a:effectLst/>
                <a:latin typeface="Times New Roman"/>
                <a:ea typeface="Times New Roman"/>
              </a:rPr>
              <a:t> </a:t>
            </a:r>
            <a:r>
              <a:rPr lang="en-US" sz="2400" b="1" dirty="0" err="1" smtClean="0">
                <a:solidFill>
                  <a:schemeClr val="tx1"/>
                </a:solidFill>
                <a:effectLst/>
                <a:latin typeface="Times New Roman"/>
                <a:ea typeface="Times New Roman"/>
              </a:rPr>
              <a:t>bình</a:t>
            </a:r>
            <a:r>
              <a:rPr lang="en-US" sz="2400" b="1" dirty="0" smtClean="0">
                <a:solidFill>
                  <a:schemeClr val="tx1"/>
                </a:solidFill>
                <a:effectLst/>
                <a:latin typeface="Times New Roman"/>
                <a:ea typeface="Times New Roman"/>
              </a:rPr>
              <a:t> </a:t>
            </a:r>
            <a:r>
              <a:rPr lang="en-US" sz="2400" b="1" dirty="0" err="1" smtClean="0">
                <a:solidFill>
                  <a:schemeClr val="tx1"/>
                </a:solidFill>
                <a:effectLst/>
                <a:latin typeface="Times New Roman"/>
                <a:ea typeface="Times New Roman"/>
              </a:rPr>
              <a:t>đẳng</a:t>
            </a:r>
            <a:r>
              <a:rPr lang="en-US" sz="2400" b="1" dirty="0" smtClean="0">
                <a:solidFill>
                  <a:schemeClr val="tx1"/>
                </a:solidFill>
                <a:effectLst/>
                <a:latin typeface="Times New Roman"/>
                <a:ea typeface="Times New Roman"/>
              </a:rPr>
              <a:t> </a:t>
            </a:r>
            <a:r>
              <a:rPr lang="en-US" sz="2400" b="1" dirty="0" err="1" smtClean="0">
                <a:solidFill>
                  <a:schemeClr val="tx1"/>
                </a:solidFill>
                <a:effectLst/>
                <a:latin typeface="Times New Roman"/>
                <a:ea typeface="Times New Roman"/>
              </a:rPr>
              <a:t>giới</a:t>
            </a:r>
            <a:r>
              <a:rPr lang="en-US" sz="2400" b="1" dirty="0" smtClean="0">
                <a:solidFill>
                  <a:schemeClr val="tx1"/>
                </a:solidFill>
                <a:effectLst/>
                <a:latin typeface="Times New Roman"/>
                <a:ea typeface="Times New Roman"/>
              </a:rPr>
              <a:t> </a:t>
            </a:r>
            <a:r>
              <a:rPr lang="en-US" sz="2400" b="1" dirty="0" err="1" smtClean="0">
                <a:solidFill>
                  <a:schemeClr val="tx1"/>
                </a:solidFill>
                <a:effectLst/>
                <a:latin typeface="Times New Roman"/>
                <a:ea typeface="Times New Roman"/>
              </a:rPr>
              <a:t>không</a:t>
            </a:r>
            <a:r>
              <a:rPr lang="en-US" sz="2400" b="1" dirty="0" smtClean="0">
                <a:solidFill>
                  <a:schemeClr val="tx1"/>
                </a:solidFill>
                <a:effectLst/>
                <a:latin typeface="Times New Roman"/>
                <a:ea typeface="Times New Roman"/>
              </a:rPr>
              <a:t>? </a:t>
            </a:r>
            <a:r>
              <a:rPr lang="en-US" sz="2400" b="1" dirty="0" err="1" smtClean="0">
                <a:solidFill>
                  <a:schemeClr val="tx1"/>
                </a:solidFill>
                <a:effectLst/>
                <a:latin typeface="Times New Roman"/>
                <a:ea typeface="Times New Roman"/>
              </a:rPr>
              <a:t>Nếu</a:t>
            </a:r>
            <a:r>
              <a:rPr lang="en-US" sz="2400" b="1" dirty="0" smtClean="0">
                <a:solidFill>
                  <a:schemeClr val="tx1"/>
                </a:solidFill>
                <a:effectLst/>
                <a:latin typeface="Times New Roman"/>
                <a:ea typeface="Times New Roman"/>
              </a:rPr>
              <a:t> vi </a:t>
            </a:r>
            <a:r>
              <a:rPr lang="en-US" sz="2400" b="1" dirty="0" err="1" smtClean="0">
                <a:solidFill>
                  <a:schemeClr val="tx1"/>
                </a:solidFill>
                <a:effectLst/>
                <a:latin typeface="Times New Roman"/>
                <a:ea typeface="Times New Roman"/>
              </a:rPr>
              <a:t>phạm</a:t>
            </a:r>
            <a:r>
              <a:rPr lang="en-US" sz="2400" b="1" dirty="0" smtClean="0">
                <a:solidFill>
                  <a:schemeClr val="tx1"/>
                </a:solidFill>
                <a:effectLst/>
                <a:latin typeface="Times New Roman"/>
                <a:ea typeface="Times New Roman"/>
              </a:rPr>
              <a:t> </a:t>
            </a:r>
            <a:r>
              <a:rPr lang="en-US" sz="2400" b="1" dirty="0" err="1" smtClean="0">
                <a:solidFill>
                  <a:schemeClr val="tx1"/>
                </a:solidFill>
                <a:effectLst/>
                <a:latin typeface="Times New Roman"/>
                <a:ea typeface="Times New Roman"/>
              </a:rPr>
              <a:t>thì</a:t>
            </a:r>
            <a:r>
              <a:rPr lang="en-US" sz="2400" b="1" dirty="0" smtClean="0">
                <a:solidFill>
                  <a:schemeClr val="tx1"/>
                </a:solidFill>
                <a:effectLst/>
                <a:latin typeface="Times New Roman"/>
                <a:ea typeface="Times New Roman"/>
              </a:rPr>
              <a:t> vi </a:t>
            </a:r>
            <a:r>
              <a:rPr lang="en-US" sz="2400" b="1" dirty="0" err="1" smtClean="0">
                <a:solidFill>
                  <a:schemeClr val="tx1"/>
                </a:solidFill>
                <a:effectLst/>
                <a:latin typeface="Times New Roman"/>
                <a:ea typeface="Times New Roman"/>
              </a:rPr>
              <a:t>phạm</a:t>
            </a:r>
            <a:r>
              <a:rPr lang="en-US" sz="2400" b="1" dirty="0" smtClean="0">
                <a:solidFill>
                  <a:schemeClr val="tx1"/>
                </a:solidFill>
                <a:effectLst/>
                <a:latin typeface="Times New Roman"/>
                <a:ea typeface="Times New Roman"/>
              </a:rPr>
              <a:t> </a:t>
            </a:r>
            <a:r>
              <a:rPr lang="en-US" sz="2400" b="1" dirty="0" err="1" smtClean="0">
                <a:solidFill>
                  <a:schemeClr val="tx1"/>
                </a:solidFill>
                <a:effectLst/>
                <a:latin typeface="Times New Roman"/>
                <a:ea typeface="Times New Roman"/>
              </a:rPr>
              <a:t>vào</a:t>
            </a:r>
            <a:r>
              <a:rPr lang="en-US" sz="2400" b="1" dirty="0" smtClean="0">
                <a:solidFill>
                  <a:schemeClr val="tx1"/>
                </a:solidFill>
                <a:effectLst/>
                <a:latin typeface="Times New Roman"/>
                <a:ea typeface="Times New Roman"/>
              </a:rPr>
              <a:t> </a:t>
            </a:r>
            <a:r>
              <a:rPr lang="en-US" sz="2400" b="1" dirty="0" err="1" smtClean="0">
                <a:solidFill>
                  <a:schemeClr val="tx1"/>
                </a:solidFill>
                <a:effectLst/>
                <a:latin typeface="Times New Roman"/>
                <a:ea typeface="Times New Roman"/>
              </a:rPr>
              <a:t>điều</a:t>
            </a:r>
            <a:r>
              <a:rPr lang="en-US" sz="2400" b="1" dirty="0" smtClean="0">
                <a:solidFill>
                  <a:schemeClr val="tx1"/>
                </a:solidFill>
                <a:effectLst/>
                <a:latin typeface="Times New Roman"/>
                <a:ea typeface="Times New Roman"/>
              </a:rPr>
              <a:t> </a:t>
            </a:r>
            <a:r>
              <a:rPr lang="en-US" sz="2400" b="1" dirty="0" err="1" smtClean="0">
                <a:solidFill>
                  <a:schemeClr val="tx1"/>
                </a:solidFill>
                <a:effectLst/>
                <a:latin typeface="Times New Roman"/>
                <a:ea typeface="Times New Roman"/>
              </a:rPr>
              <a:t>nào</a:t>
            </a:r>
            <a:r>
              <a:rPr lang="en-US" sz="2400" b="1" dirty="0" smtClean="0">
                <a:solidFill>
                  <a:schemeClr val="tx1"/>
                </a:solidFill>
                <a:effectLst/>
                <a:latin typeface="Times New Roman"/>
                <a:ea typeface="Times New Roman"/>
              </a:rPr>
              <a:t> </a:t>
            </a:r>
            <a:r>
              <a:rPr lang="en-US" sz="2400" b="1" dirty="0" err="1" smtClean="0">
                <a:solidFill>
                  <a:schemeClr val="tx1"/>
                </a:solidFill>
                <a:effectLst/>
                <a:latin typeface="Times New Roman"/>
                <a:ea typeface="Times New Roman"/>
              </a:rPr>
              <a:t>của</a:t>
            </a:r>
            <a:r>
              <a:rPr lang="en-US" sz="2400" b="1" dirty="0" smtClean="0">
                <a:solidFill>
                  <a:schemeClr val="tx1"/>
                </a:solidFill>
                <a:effectLst/>
                <a:latin typeface="Times New Roman"/>
                <a:ea typeface="Times New Roman"/>
              </a:rPr>
              <a:t> </a:t>
            </a:r>
            <a:r>
              <a:rPr lang="en-US" sz="2400" b="1" dirty="0" err="1">
                <a:solidFill>
                  <a:schemeClr val="tx1"/>
                </a:solidFill>
                <a:latin typeface="Times New Roman"/>
                <a:ea typeface="Times New Roman"/>
              </a:rPr>
              <a:t>L</a:t>
            </a:r>
            <a:r>
              <a:rPr lang="en-US" sz="2400" b="1" dirty="0" err="1" smtClean="0">
                <a:solidFill>
                  <a:schemeClr val="tx1"/>
                </a:solidFill>
                <a:effectLst/>
                <a:latin typeface="Times New Roman"/>
                <a:ea typeface="Times New Roman"/>
              </a:rPr>
              <a:t>uật</a:t>
            </a:r>
            <a:r>
              <a:rPr lang="en-US" sz="2400" b="1" dirty="0" smtClean="0">
                <a:solidFill>
                  <a:schemeClr val="tx1"/>
                </a:solidFill>
                <a:effectLst/>
                <a:latin typeface="Times New Roman"/>
                <a:ea typeface="Times New Roman"/>
              </a:rPr>
              <a:t> </a:t>
            </a:r>
            <a:r>
              <a:rPr lang="en-US" sz="2400" b="1" dirty="0" err="1">
                <a:solidFill>
                  <a:schemeClr val="tx1"/>
                </a:solidFill>
                <a:latin typeface="Times New Roman"/>
                <a:ea typeface="Times New Roman"/>
              </a:rPr>
              <a:t>B</a:t>
            </a:r>
            <a:r>
              <a:rPr lang="en-US" sz="2400" b="1" dirty="0" err="1" smtClean="0">
                <a:solidFill>
                  <a:schemeClr val="tx1"/>
                </a:solidFill>
                <a:effectLst/>
                <a:latin typeface="Times New Roman"/>
                <a:ea typeface="Times New Roman"/>
              </a:rPr>
              <a:t>ình</a:t>
            </a:r>
            <a:r>
              <a:rPr lang="en-US" sz="2400" b="1" dirty="0" smtClean="0">
                <a:solidFill>
                  <a:schemeClr val="tx1"/>
                </a:solidFill>
                <a:effectLst/>
                <a:latin typeface="Times New Roman"/>
                <a:ea typeface="Times New Roman"/>
              </a:rPr>
              <a:t> </a:t>
            </a:r>
            <a:r>
              <a:rPr lang="en-US" sz="2400" b="1" dirty="0" err="1" smtClean="0">
                <a:solidFill>
                  <a:schemeClr val="tx1"/>
                </a:solidFill>
                <a:effectLst/>
                <a:latin typeface="Times New Roman"/>
                <a:ea typeface="Times New Roman"/>
              </a:rPr>
              <a:t>đẳng</a:t>
            </a:r>
            <a:r>
              <a:rPr lang="en-US" sz="2400" b="1" dirty="0" smtClean="0">
                <a:solidFill>
                  <a:schemeClr val="tx1"/>
                </a:solidFill>
                <a:effectLst/>
                <a:latin typeface="Times New Roman"/>
                <a:ea typeface="Times New Roman"/>
              </a:rPr>
              <a:t> </a:t>
            </a:r>
            <a:r>
              <a:rPr lang="en-US" sz="2400" b="1" dirty="0" err="1" smtClean="0">
                <a:solidFill>
                  <a:schemeClr val="tx1"/>
                </a:solidFill>
                <a:effectLst/>
                <a:latin typeface="Times New Roman"/>
                <a:ea typeface="Times New Roman"/>
              </a:rPr>
              <a:t>giới</a:t>
            </a:r>
            <a:r>
              <a:rPr lang="en-US" sz="2400" b="1" dirty="0" smtClean="0">
                <a:solidFill>
                  <a:schemeClr val="tx1"/>
                </a:solidFill>
                <a:effectLst/>
                <a:latin typeface="Times New Roman"/>
                <a:ea typeface="Times New Roman"/>
              </a:rPr>
              <a:t>?</a:t>
            </a:r>
          </a:p>
          <a:p>
            <a:pPr algn="just"/>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82333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340</TotalTime>
  <Words>1193</Words>
  <Application>Microsoft Office PowerPoint</Application>
  <PresentationFormat>On-screen Show (4:3)</PresentationFormat>
  <Paragraphs>70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dc:creator>
  <cp:lastModifiedBy>DMCL</cp:lastModifiedBy>
  <cp:revision>23</cp:revision>
  <dcterms:created xsi:type="dcterms:W3CDTF">2021-05-13T02:01:59Z</dcterms:created>
  <dcterms:modified xsi:type="dcterms:W3CDTF">2021-05-14T12:56:46Z</dcterms:modified>
</cp:coreProperties>
</file>